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911E-5361-43BE-A174-DCDA1F3001E1}" type="datetimeFigureOut">
              <a:rPr lang="ko-KR" altLang="en-US" smtClean="0"/>
              <a:pPr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41B3-3686-448F-827B-797B8C179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ZppL1PVcn0" TargetMode="External"/><Relationship Id="rId2" Type="http://schemas.openxmlformats.org/officeDocument/2006/relationships/hyperlink" Target="https://youtu.be/PPTDZQ9FNN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Arduino_Speedmeter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2013136116</a:t>
            </a:r>
          </a:p>
          <a:p>
            <a:r>
              <a:rPr lang="ko-KR" altLang="en-US" dirty="0" smtClean="0"/>
              <a:t>정준</a:t>
            </a:r>
            <a:r>
              <a:rPr lang="ko-KR" altLang="en-US" dirty="0"/>
              <a:t>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                  </a:t>
            </a:r>
            <a:r>
              <a:rPr lang="ko-KR" altLang="en-US" sz="1600" dirty="0" smtClean="0"/>
              <a:t>실시간 시간 측정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            </a:t>
            </a:r>
            <a:r>
              <a:rPr lang="en-US" altLang="ko-KR" sz="1600" dirty="0" smtClean="0"/>
              <a:t>LCD </a:t>
            </a:r>
            <a:r>
              <a:rPr lang="ko-KR" altLang="en-US" sz="1600" dirty="0" smtClean="0"/>
              <a:t>화면 출력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sz="1600" dirty="0" smtClean="0"/>
              <a:t>자석을 이용한 속도측정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060848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rtc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3212976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arduino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284984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LCD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465313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 switch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220072" y="2636912"/>
            <a:ext cx="504056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076056" y="3573016"/>
            <a:ext cx="720080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 flipH="1" flipV="1">
            <a:off x="5976156" y="4329100"/>
            <a:ext cx="360040" cy="2880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자전거 속도계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실시간 시간측정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블랙잭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슬롯머신 게임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스톱워치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6. 12</a:t>
            </a:r>
            <a:r>
              <a:rPr lang="ko-KR" altLang="en-US" dirty="0" smtClean="0"/>
              <a:t>시간모드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시현영상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2996952"/>
            <a:ext cx="7560840" cy="2697163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https://youtu.be/PPTDZQ9FNNY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https://youtu.be/nZppL1PVcn0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화면 슬라이드 쇼(4:3)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Arduino_Speedmeter</vt:lpstr>
      <vt:lpstr>구성도</vt:lpstr>
      <vt:lpstr>기능</vt:lpstr>
      <vt:lpstr>시현영상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Arduino_Speedmeter</dc:title>
  <dc:creator>user</dc:creator>
  <cp:lastModifiedBy>user</cp:lastModifiedBy>
  <cp:revision>2</cp:revision>
  <dcterms:created xsi:type="dcterms:W3CDTF">2016-12-21T03:14:19Z</dcterms:created>
  <dcterms:modified xsi:type="dcterms:W3CDTF">2016-12-21T03:28:54Z</dcterms:modified>
</cp:coreProperties>
</file>