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539"/>
    <p:restoredTop sz="9767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6100" b="1">
                <a:latin typeface="맑은 고딕"/>
                <a:ea typeface="맑은 고딕"/>
                <a:cs typeface="맑은 고딕"/>
              </a:rPr>
              <a:t>pingpong</a:t>
            </a:r>
            <a:endParaRPr lang="en-US" altLang="ko-KR" sz="61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5658" y="4077081"/>
            <a:ext cx="6400800" cy="1752600"/>
          </a:xfrm>
        </p:spPr>
        <p:txBody>
          <a:bodyPr>
            <a:noAutofit/>
          </a:bodyPr>
          <a:lstStyle/>
          <a:p>
            <a:pPr algn="r">
              <a:defRPr lang="ko-KR" altLang="en-US"/>
            </a:pPr>
            <a:r>
              <a:rPr lang="ko-KR" altLang="en-US" sz="1800">
                <a:solidFill>
                  <a:schemeClr val="tx1"/>
                </a:solidFill>
              </a:rPr>
              <a:t>컴퓨터공학부</a:t>
            </a:r>
            <a:endParaRPr lang="ko-KR" altLang="en-US" sz="1800">
              <a:solidFill>
                <a:schemeClr val="tx1"/>
              </a:solidFill>
            </a:endParaRPr>
          </a:p>
          <a:p>
            <a:pPr algn="r">
              <a:defRPr lang="ko-KR" altLang="en-US"/>
            </a:pPr>
            <a:r>
              <a:rPr lang="ko-KR" altLang="en-US" sz="1800">
                <a:solidFill>
                  <a:schemeClr val="tx1"/>
                </a:solidFill>
              </a:rPr>
              <a:t>마이크로프로세서및실습 1분반</a:t>
            </a:r>
            <a:endParaRPr lang="ko-KR" altLang="en-US" sz="1800">
              <a:solidFill>
                <a:schemeClr val="tx1"/>
              </a:solidFill>
            </a:endParaRPr>
          </a:p>
          <a:p>
            <a:pPr algn="r">
              <a:defRPr lang="ko-KR" altLang="en-US"/>
            </a:pPr>
            <a:r>
              <a:rPr lang="ko-KR" altLang="en-US" sz="1800">
                <a:solidFill>
                  <a:schemeClr val="tx1"/>
                </a:solidFill>
              </a:rPr>
              <a:t>2013136118</a:t>
            </a:r>
            <a:endParaRPr lang="ko-KR" altLang="en-US" sz="1800">
              <a:solidFill>
                <a:schemeClr val="tx1"/>
              </a:solidFill>
            </a:endParaRPr>
          </a:p>
          <a:p>
            <a:pPr algn="r">
              <a:defRPr lang="ko-KR" altLang="en-US"/>
            </a:pPr>
            <a:r>
              <a:rPr lang="ko-KR" altLang="en-US" sz="1800">
                <a:solidFill>
                  <a:schemeClr val="tx1"/>
                </a:solidFill>
              </a:rPr>
              <a:t>정진모</a:t>
            </a: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396621" y="1133856"/>
            <a:ext cx="5421249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>
                <a:latin typeface="한컴 윤체 B"/>
                <a:ea typeface="한컴 윤체 B"/>
              </a:rPr>
              <a:t>pingpong </a:t>
            </a:r>
            <a:r>
              <a:rPr lang="ko-KR" altLang="en-US">
                <a:latin typeface="한컴 윤체 B"/>
                <a:ea typeface="한컴 윤체 B"/>
              </a:rPr>
              <a:t>소개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71550" y="2492883"/>
            <a:ext cx="2088261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83514" y="2492883"/>
            <a:ext cx="6480810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486" y="2462085"/>
            <a:ext cx="6840855" cy="3415221"/>
          </a:xfr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 sz="2100">
                <a:latin typeface="Tempus Sans ITC"/>
              </a:rPr>
              <a:t>아두이노를 이용한 </a:t>
            </a:r>
            <a:r>
              <a:rPr lang="en-US" altLang="ko-KR" sz="2100">
                <a:latin typeface="Tempus Sans ITC"/>
              </a:rPr>
              <a:t>pingpong</a:t>
            </a:r>
            <a:r>
              <a:rPr lang="ko-KR" altLang="en-US" sz="2100">
                <a:latin typeface="Tempus Sans ITC"/>
              </a:rPr>
              <a:t> 게임</a:t>
            </a:r>
            <a:endParaRPr lang="ko-KR" altLang="en-US" sz="2100">
              <a:latin typeface="Tempus Sans ITC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endParaRPr lang="en-US" altLang="ko-KR" sz="2100">
              <a:latin typeface="Tempus Sans ITC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sz="2100">
                <a:latin typeface="Tempus Sans ITC"/>
              </a:rPr>
              <a:t>2인용으로 대결, </a:t>
            </a:r>
            <a:r>
              <a:rPr lang="en-US" altLang="ko-KR" sz="2100">
                <a:latin typeface="Tempus Sans ITC"/>
              </a:rPr>
              <a:t>LCD</a:t>
            </a:r>
            <a:r>
              <a:rPr lang="ko-KR" altLang="en-US" sz="2100">
                <a:latin typeface="Tempus Sans ITC"/>
              </a:rPr>
              <a:t>에 점수 표시</a:t>
            </a:r>
            <a:endParaRPr lang="ko-KR" altLang="en-US" sz="2100">
              <a:latin typeface="Tempus Sans ITC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sz="2100">
                <a:latin typeface="Tempus Sans ITC"/>
              </a:rPr>
              <a:t>아날로그 회전 센서를 이용해 진행, 게임속도 조절</a:t>
            </a:r>
            <a:endParaRPr lang="ko-KR" altLang="en-US" sz="2100">
              <a:latin typeface="Tempus Sans ITC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sz="2100">
                <a:latin typeface="Tempus Sans ITC"/>
              </a:rPr>
              <a:t>부저를 이용해 상황에 따라 소리 발생</a:t>
            </a:r>
            <a:endParaRPr lang="ko-KR" altLang="en-US" sz="2100">
              <a:latin typeface="Tempus Sans ITC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sz="2100">
                <a:latin typeface="Tempus Sans ITC"/>
              </a:rPr>
              <a:t>버튼을 이용해 게임중 </a:t>
            </a:r>
            <a:r>
              <a:rPr lang="en-US" altLang="ko-KR" sz="2100">
                <a:latin typeface="Tempus Sans ITC"/>
              </a:rPr>
              <a:t>reset</a:t>
            </a:r>
            <a:r>
              <a:rPr lang="ko-KR" altLang="en-US" sz="2100">
                <a:latin typeface="Tempus Sans ITC"/>
              </a:rPr>
              <a:t> 기능 </a:t>
            </a:r>
            <a:endParaRPr lang="ko-KR" altLang="en-US" sz="2100">
              <a:latin typeface="Tempus Sans IT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80594" y="1133856"/>
            <a:ext cx="5421249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>
                <a:latin typeface="한컴 윤체 B"/>
                <a:ea typeface="한컴 윤체 B"/>
              </a:rPr>
              <a:t>pingpong </a:t>
            </a:r>
            <a:r>
              <a:rPr lang="ko-KR" altLang="en-US">
                <a:latin typeface="한컴 윤체 B"/>
                <a:ea typeface="한컴 윤체 B"/>
              </a:rPr>
              <a:t>구성도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71550" y="2492883"/>
            <a:ext cx="2088261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203829" y="3501009"/>
            <a:ext cx="2016252" cy="792099"/>
          </a:xfrm>
          <a:prstGeom prst="rect">
            <a:avLst/>
          </a:prstGeom>
          <a:ln>
            <a:solidFill>
              <a:schemeClr val="accent2">
                <a:shade val="20000"/>
              </a:schemeClr>
            </a:solidFill>
            <a:prstDash val="soli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2700"/>
              <a:t>아두이노</a:t>
            </a:r>
            <a:endParaRPr lang="ko-KR" altLang="en-US" sz="2700"/>
          </a:p>
        </p:txBody>
      </p:sp>
      <p:sp>
        <p:nvSpPr>
          <p:cNvPr id="12" name=""/>
          <p:cNvSpPr/>
          <p:nvPr/>
        </p:nvSpPr>
        <p:spPr>
          <a:xfrm>
            <a:off x="1187577" y="4799838"/>
            <a:ext cx="1656207" cy="5734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r>
              <a:rPr lang="en-US" altLang="ko-KR"/>
              <a:t>p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아날로그센서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3347847" y="4799838"/>
            <a:ext cx="1656207" cy="5734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2p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아날로그센서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5508117" y="4797171"/>
            <a:ext cx="1656207" cy="5734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속도조절용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아날로그센서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5724144" y="3647694"/>
            <a:ext cx="1368171" cy="573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부저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331595" y="3645027"/>
            <a:ext cx="1368171" cy="573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점수판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LCD</a:t>
            </a: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1125855" y="2420874"/>
            <a:ext cx="1861947" cy="5734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r>
              <a:rPr lang="en-US" altLang="ko-KR"/>
              <a:t>p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도트매트릭스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358134" y="2420874"/>
            <a:ext cx="1861947" cy="5734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r>
              <a:rPr lang="en-US" altLang="ko-KR"/>
              <a:t>p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도트매트릭스</a:t>
            </a: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5796153" y="2492883"/>
            <a:ext cx="1368171" cy="573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버튼</a:t>
            </a:r>
            <a:endParaRPr lang="ko-KR" altLang="en-US"/>
          </a:p>
        </p:txBody>
      </p:sp>
      <p:cxnSp>
        <p:nvCxnSpPr>
          <p:cNvPr id="40" name=""/>
          <p:cNvCxnSpPr>
            <a:stCxn id="10" idx="0"/>
            <a:endCxn id="20" idx="2"/>
          </p:cNvCxnSpPr>
          <p:nvPr/>
        </p:nvCxnSpPr>
        <p:spPr>
          <a:xfrm rot="10800000">
            <a:off x="2056828" y="2994279"/>
            <a:ext cx="2155126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0" idx="0"/>
            <a:endCxn id="22" idx="2"/>
          </p:cNvCxnSpPr>
          <p:nvPr/>
        </p:nvCxnSpPr>
        <p:spPr>
          <a:xfrm rot="5400000" flipH="1" flipV="1">
            <a:off x="3997166" y="3209067"/>
            <a:ext cx="506730" cy="77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37" idx="2"/>
            <a:endCxn id="10" idx="3"/>
          </p:cNvCxnSpPr>
          <p:nvPr/>
        </p:nvCxnSpPr>
        <p:spPr>
          <a:xfrm rot="10800000" flipV="1">
            <a:off x="5220081" y="3066288"/>
            <a:ext cx="1260158" cy="83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17" idx="1"/>
            <a:endCxn id="10" idx="3"/>
          </p:cNvCxnSpPr>
          <p:nvPr/>
        </p:nvCxnSpPr>
        <p:spPr>
          <a:xfrm rot="10800000">
            <a:off x="5220081" y="3897058"/>
            <a:ext cx="504063" cy="3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endCxn id="10" idx="2"/>
          </p:cNvCxnSpPr>
          <p:nvPr/>
        </p:nvCxnSpPr>
        <p:spPr>
          <a:xfrm rot="10800000">
            <a:off x="4211955" y="4293108"/>
            <a:ext cx="2124265" cy="50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15" idx="0"/>
            <a:endCxn id="10" idx="2"/>
          </p:cNvCxnSpPr>
          <p:nvPr/>
        </p:nvCxnSpPr>
        <p:spPr>
          <a:xfrm rot="5400000" flipH="1" flipV="1">
            <a:off x="3940588" y="4528471"/>
            <a:ext cx="50673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12" idx="0"/>
            <a:endCxn id="10" idx="2"/>
          </p:cNvCxnSpPr>
          <p:nvPr/>
        </p:nvCxnSpPr>
        <p:spPr>
          <a:xfrm flipV="1">
            <a:off x="2015680" y="4293108"/>
            <a:ext cx="2196274" cy="50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0" idx="1"/>
            <a:endCxn id="18" idx="3"/>
          </p:cNvCxnSpPr>
          <p:nvPr/>
        </p:nvCxnSpPr>
        <p:spPr>
          <a:xfrm rot="10800000" flipV="1">
            <a:off x="2699766" y="3897058"/>
            <a:ext cx="504063" cy="3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396621" y="1133856"/>
            <a:ext cx="5421249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>
                <a:latin typeface="한컴 윤체 B"/>
                <a:ea typeface="한컴 윤체 B"/>
              </a:rPr>
              <a:t>pingpong </a:t>
            </a:r>
            <a:r>
              <a:rPr lang="ko-KR" altLang="en-US">
                <a:latin typeface="한컴 윤체 B"/>
                <a:ea typeface="한컴 윤체 B"/>
              </a:rPr>
              <a:t>시연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71550" y="2492883"/>
            <a:ext cx="2088261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83514" y="2492883"/>
            <a:ext cx="6480810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971550" y="2673667"/>
            <a:ext cx="5832729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https://www.youtube.com/watch?v=mAoVyOp8M-I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31</ep:Words>
  <ep:PresentationFormat>화면 슬라이드 쇼(4:3)</ep:PresentationFormat>
  <ep:Paragraphs>12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pingpong</vt:lpstr>
      <vt:lpstr>pingpong 소개</vt:lpstr>
      <vt:lpstr>pingpong 구성도</vt:lpstr>
      <vt:lpstr>pingpong 시연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2016-12-20T13:06:37.117</dcterms:created>
  <dc:creator>PP</dc:creator>
  <cp:lastModifiedBy>P</cp:lastModifiedBy>
  <dcterms:modified xsi:type="dcterms:W3CDTF">2016-12-27T15:11:10.473</dcterms:modified>
  <cp:revision>93</cp:revision>
</cp:coreProperties>
</file>