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C19-82B3-4E83-ADE7-EDFF970F7A4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C2C8-54E0-488C-AC0C-9BD2C4B9ADB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9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C19-82B3-4E83-ADE7-EDFF970F7A4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C2C8-54E0-488C-AC0C-9BD2C4B9AD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4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AC20C19-82B3-4E83-ADE7-EDFF970F7A4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FB73C2C8-54E0-488C-AC0C-9BD2C4B9AD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C19-82B3-4E83-ADE7-EDFF970F7A4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C2C8-54E0-488C-AC0C-9BD2C4B9AD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4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C19-82B3-4E83-ADE7-EDFF970F7A4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C2C8-54E0-488C-AC0C-9BD2C4B9ADB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6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C19-82B3-4E83-ADE7-EDFF970F7A4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C2C8-54E0-488C-AC0C-9BD2C4B9AD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1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C19-82B3-4E83-ADE7-EDFF970F7A4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C2C8-54E0-488C-AC0C-9BD2C4B9ADB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5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C19-82B3-4E83-ADE7-EDFF970F7A4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C2C8-54E0-488C-AC0C-9BD2C4B9A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C19-82B3-4E83-ADE7-EDFF970F7A4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C2C8-54E0-488C-AC0C-9BD2C4B9A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2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C19-82B3-4E83-ADE7-EDFF970F7A4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C2C8-54E0-488C-AC0C-9BD2C4B9AD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8142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C19-82B3-4E83-ADE7-EDFF970F7A4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C2C8-54E0-488C-AC0C-9BD2C4B9AD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7927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0C19-82B3-4E83-ADE7-EDFF970F7A40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C2C8-54E0-488C-AC0C-9BD2C4B9A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0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407Ac-hFS0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29056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pPr algn="r"/>
            <a:r>
              <a:rPr lang="ko-KR" altLang="en-US" dirty="0" smtClean="0"/>
              <a:t>컴퓨터공학부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2013136119</a:t>
            </a:r>
          </a:p>
          <a:p>
            <a:pPr algn="r"/>
            <a:r>
              <a:rPr lang="ko-KR" altLang="en-US" dirty="0" smtClean="0"/>
              <a:t>정현택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293837"/>
            <a:ext cx="10363200" cy="1470025"/>
          </a:xfrm>
        </p:spPr>
        <p:txBody>
          <a:bodyPr>
            <a:noAutofit/>
          </a:bodyPr>
          <a:lstStyle/>
          <a:p>
            <a:r>
              <a:rPr lang="ko-KR" altLang="en-US" sz="6000" dirty="0" err="1" smtClean="0"/>
              <a:t>아트로놈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(Arduino Metronome)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8702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아트로놈</a:t>
            </a:r>
            <a:r>
              <a:rPr lang="ko-KR" altLang="en-US" dirty="0" smtClean="0"/>
              <a:t> 기능 소개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1782" y="1933303"/>
                <a:ext cx="8477796" cy="4375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500" dirty="0" smtClean="0"/>
                  <a:t>BPM(Beat Per Minute)</a:t>
                </a:r>
                <a:r>
                  <a:rPr lang="ko-KR" altLang="en-US" sz="2500" dirty="0" smtClean="0"/>
                  <a:t>을 </a:t>
                </a:r>
                <a:r>
                  <a:rPr lang="ko-KR" altLang="en-US" sz="2500" dirty="0" err="1" smtClean="0"/>
                  <a:t>가변저항을</a:t>
                </a:r>
                <a:r>
                  <a:rPr lang="ko-KR" altLang="en-US" sz="2500" dirty="0" smtClean="0"/>
                  <a:t> 통해 읽어 들이고</a:t>
                </a:r>
                <a:r>
                  <a:rPr lang="en-US" altLang="ko-KR" sz="2500" dirty="0" smtClean="0"/>
                  <a:t>, </a:t>
                </a:r>
                <a:r>
                  <a:rPr lang="ko-KR" altLang="en-US" sz="2500" dirty="0" smtClean="0"/>
                  <a:t>저장하여 그에 맞게 출력</a:t>
                </a:r>
                <a:endParaRPr lang="en-US" altLang="ko-KR" sz="2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500" dirty="0" smtClean="0"/>
                  <a:t>박자 변경 가능 </a:t>
                </a:r>
                <a:r>
                  <a:rPr lang="en-US" altLang="ko-KR" sz="25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2500" b="0" i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ko-KR" altLang="en-US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50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ko-KR" altLang="en-US" sz="2500" i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ko-KR" alt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500" i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ko-KR" altLang="en-US" sz="2500" i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ko-KR" alt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500" i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ko-KR" altLang="en-US" sz="2500" i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박</m:t>
                    </m:r>
                  </m:oMath>
                </a14:m>
                <a:r>
                  <a:rPr lang="ko-KR" altLang="en-US" sz="2500" dirty="0" smtClean="0"/>
                  <a:t>자 지원 </a:t>
                </a:r>
                <a:r>
                  <a:rPr lang="en-US" altLang="ko-KR" sz="25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500" dirty="0" smtClean="0"/>
                  <a:t>박자에 맞춰 </a:t>
                </a:r>
                <a:r>
                  <a:rPr lang="en-US" altLang="ko-KR" sz="2500" dirty="0" smtClean="0"/>
                  <a:t>LED</a:t>
                </a:r>
                <a:r>
                  <a:rPr lang="ko-KR" altLang="en-US" sz="2500" dirty="0" smtClean="0"/>
                  <a:t>로 점등</a:t>
                </a:r>
                <a:endParaRPr lang="en-US" altLang="ko-KR" sz="2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500" dirty="0" smtClean="0"/>
                  <a:t>박자에 맞춰 </a:t>
                </a:r>
                <a:r>
                  <a:rPr lang="en-US" altLang="ko-KR" sz="2500" dirty="0" smtClean="0"/>
                  <a:t>Buzzer</a:t>
                </a:r>
                <a:r>
                  <a:rPr lang="ko-KR" altLang="en-US" sz="2500" dirty="0" smtClean="0"/>
                  <a:t>로 소리 출력</a:t>
                </a:r>
                <a:endParaRPr lang="en-US" altLang="ko-KR" sz="2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500" dirty="0" smtClean="0"/>
                  <a:t>BPM</a:t>
                </a:r>
                <a:r>
                  <a:rPr lang="ko-KR" altLang="en-US" sz="2500" dirty="0" smtClean="0"/>
                  <a:t>과 박자를 </a:t>
                </a:r>
                <a:r>
                  <a:rPr lang="en-US" altLang="ko-KR" sz="2500" dirty="0" smtClean="0"/>
                  <a:t>CLCD </a:t>
                </a:r>
                <a:r>
                  <a:rPr lang="ko-KR" altLang="en-US" sz="2500" dirty="0" smtClean="0"/>
                  <a:t>화면에 출력</a:t>
                </a:r>
                <a:endParaRPr lang="ko-KR" altLang="en-US" sz="25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2" y="1933303"/>
                <a:ext cx="8477796" cy="4375878"/>
              </a:xfrm>
              <a:prstGeom prst="rect">
                <a:avLst/>
              </a:prstGeom>
              <a:blipFill>
                <a:blip r:embed="rId2"/>
                <a:stretch>
                  <a:fillRect l="-1006" t="-1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4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14454" y="460290"/>
            <a:ext cx="3192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1) H/W </a:t>
            </a:r>
            <a:r>
              <a:rPr lang="ko-KR" altLang="en-US" sz="2800" dirty="0" smtClean="0"/>
              <a:t>구성도</a:t>
            </a:r>
            <a:endParaRPr lang="ko-KR" alt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451810" y="3535974"/>
            <a:ext cx="3192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2) Function </a:t>
            </a:r>
            <a:r>
              <a:rPr lang="ko-KR" altLang="en-US" sz="2800" dirty="0" smtClean="0"/>
              <a:t>구성도</a:t>
            </a:r>
            <a:endParaRPr lang="ko-KR" altLang="en-US" sz="2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529440" y="1201300"/>
            <a:ext cx="7274925" cy="1806937"/>
            <a:chOff x="1529440" y="1201300"/>
            <a:chExt cx="7274925" cy="1806937"/>
          </a:xfrm>
        </p:grpSpPr>
        <p:sp>
          <p:nvSpPr>
            <p:cNvPr id="4" name="직사각형 3"/>
            <p:cNvSpPr/>
            <p:nvPr/>
          </p:nvSpPr>
          <p:spPr>
            <a:xfrm>
              <a:off x="1529440" y="1201300"/>
              <a:ext cx="1254034" cy="6008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가변저항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529440" y="2407346"/>
              <a:ext cx="1254034" cy="6008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스위치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10001" y="1201301"/>
              <a:ext cx="1254034" cy="6008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LED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10001" y="2407346"/>
              <a:ext cx="1254034" cy="6008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Buzzer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69720" y="1806455"/>
              <a:ext cx="1254034" cy="6008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아두이노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꺾인 연결선 5"/>
            <p:cNvCxnSpPr>
              <a:stCxn id="4" idx="3"/>
            </p:cNvCxnSpPr>
            <p:nvPr/>
          </p:nvCxnSpPr>
          <p:spPr>
            <a:xfrm>
              <a:off x="2783474" y="1501746"/>
              <a:ext cx="986246" cy="45745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/>
            <p:nvPr/>
          </p:nvCxnSpPr>
          <p:spPr>
            <a:xfrm flipV="1">
              <a:off x="2783474" y="2259641"/>
              <a:ext cx="986246" cy="44388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/>
            <p:nvPr/>
          </p:nvCxnSpPr>
          <p:spPr>
            <a:xfrm flipV="1">
              <a:off x="5009239" y="1501745"/>
              <a:ext cx="986246" cy="44388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/>
            <p:nvPr/>
          </p:nvCxnSpPr>
          <p:spPr>
            <a:xfrm>
              <a:off x="5009239" y="2246077"/>
              <a:ext cx="986246" cy="45745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7550331" y="1806455"/>
              <a:ext cx="1254034" cy="6008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CLCD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stCxn id="11" idx="3"/>
            </p:cNvCxnSpPr>
            <p:nvPr/>
          </p:nvCxnSpPr>
          <p:spPr>
            <a:xfrm>
              <a:off x="5023754" y="2106901"/>
              <a:ext cx="25265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1529440" y="3916212"/>
            <a:ext cx="8101103" cy="2394971"/>
            <a:chOff x="1451810" y="4201426"/>
            <a:chExt cx="8101103" cy="2394971"/>
          </a:xfrm>
        </p:grpSpPr>
        <p:sp>
          <p:nvSpPr>
            <p:cNvPr id="19" name="직사각형 18"/>
            <p:cNvSpPr/>
            <p:nvPr/>
          </p:nvSpPr>
          <p:spPr>
            <a:xfrm>
              <a:off x="1451810" y="4506411"/>
              <a:ext cx="1737360" cy="6008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가변저항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입력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51810" y="5712457"/>
              <a:ext cx="1737360" cy="6008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스위치 입력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495456" y="4506410"/>
              <a:ext cx="1737360" cy="6008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BPM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변환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495456" y="5712457"/>
              <a:ext cx="1737360" cy="6008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박자 변환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815553" y="5111566"/>
              <a:ext cx="1737360" cy="6008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소리 출력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꺾인 연결선 15"/>
            <p:cNvCxnSpPr>
              <a:stCxn id="19" idx="3"/>
              <a:endCxn id="21" idx="1"/>
            </p:cNvCxnSpPr>
            <p:nvPr/>
          </p:nvCxnSpPr>
          <p:spPr>
            <a:xfrm flipV="1">
              <a:off x="3189170" y="4806856"/>
              <a:ext cx="1306286" cy="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꺾인 연결선 25"/>
            <p:cNvCxnSpPr/>
            <p:nvPr/>
          </p:nvCxnSpPr>
          <p:spPr>
            <a:xfrm flipV="1">
              <a:off x="3189170" y="6008636"/>
              <a:ext cx="1306286" cy="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21" idx="3"/>
              <a:endCxn id="22" idx="3"/>
            </p:cNvCxnSpPr>
            <p:nvPr/>
          </p:nvCxnSpPr>
          <p:spPr>
            <a:xfrm>
              <a:off x="6232816" y="4806856"/>
              <a:ext cx="12700" cy="1206047"/>
            </a:xfrm>
            <a:prstGeom prst="bentConnector3">
              <a:avLst>
                <a:gd name="adj1" fmla="val 519428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endCxn id="23" idx="1"/>
            </p:cNvCxnSpPr>
            <p:nvPr/>
          </p:nvCxnSpPr>
          <p:spPr>
            <a:xfrm>
              <a:off x="6903739" y="5407747"/>
              <a:ext cx="911814" cy="4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7815553" y="4201426"/>
              <a:ext cx="1737360" cy="6008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점등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815553" y="5995506"/>
              <a:ext cx="1737360" cy="6008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화면 출력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꺾인 연결선 30"/>
            <p:cNvCxnSpPr>
              <a:endCxn id="35" idx="1"/>
            </p:cNvCxnSpPr>
            <p:nvPr/>
          </p:nvCxnSpPr>
          <p:spPr>
            <a:xfrm rot="5400000" flipH="1" flipV="1">
              <a:off x="7138565" y="4730759"/>
              <a:ext cx="905875" cy="44810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endCxn id="36" idx="1"/>
            </p:cNvCxnSpPr>
            <p:nvPr/>
          </p:nvCxnSpPr>
          <p:spPr>
            <a:xfrm rot="16200000" flipH="1">
              <a:off x="7147402" y="5627800"/>
              <a:ext cx="888203" cy="4481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270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아트로놈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PinMap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25006"/>
              </p:ext>
            </p:extLst>
          </p:nvPr>
        </p:nvGraphicFramePr>
        <p:xfrm>
          <a:off x="1600925" y="1690688"/>
          <a:ext cx="81280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652">
                  <a:extLst>
                    <a:ext uri="{9D8B030D-6E8A-4147-A177-3AD203B41FA5}">
                      <a16:colId xmlns:a16="http://schemas.microsoft.com/office/drawing/2014/main" val="1855227720"/>
                    </a:ext>
                  </a:extLst>
                </a:gridCol>
                <a:gridCol w="4621348">
                  <a:extLst>
                    <a:ext uri="{9D8B030D-6E8A-4147-A177-3AD203B41FA5}">
                      <a16:colId xmlns:a16="http://schemas.microsoft.com/office/drawing/2014/main" val="1295134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Arduino pin #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99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Analog</a:t>
                      </a:r>
                      <a:r>
                        <a:rPr lang="en-US" altLang="ko-KR" baseline="0" dirty="0" smtClean="0"/>
                        <a:t>  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Potentiometer</a:t>
                      </a:r>
                      <a:r>
                        <a:rPr lang="en-US" altLang="ko-KR" baseline="0" dirty="0" smtClean="0"/>
                        <a:t> #1 : VCC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Potentiometer</a:t>
                      </a:r>
                      <a:r>
                        <a:rPr lang="en-US" altLang="ko-KR" baseline="0" dirty="0" smtClean="0"/>
                        <a:t> #2 : input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Potentiometer</a:t>
                      </a:r>
                      <a:r>
                        <a:rPr lang="en-US" altLang="ko-KR" baseline="0" dirty="0" smtClean="0"/>
                        <a:t> #3 : 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9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Digital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Piezo</a:t>
                      </a:r>
                      <a:r>
                        <a:rPr lang="en-US" altLang="ko-KR" baseline="0" dirty="0" smtClean="0"/>
                        <a:t> Buzzer #1 : VCC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Piezo Buzzer #2 : GND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5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Digital 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LED #1 : VCC</a:t>
                      </a:r>
                    </a:p>
                    <a:p>
                      <a:pPr latinLnBrk="1"/>
                      <a:r>
                        <a:rPr lang="en-US" altLang="ko-KR" dirty="0" smtClean="0"/>
                        <a:t>LED #2 : GND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15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Digital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Button</a:t>
                      </a:r>
                      <a:r>
                        <a:rPr lang="en-US" altLang="ko-KR" baseline="0" dirty="0" smtClean="0"/>
                        <a:t> #1 : VCC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Button #2 : input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Button #3 : GND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Digital</a:t>
                      </a:r>
                      <a:r>
                        <a:rPr lang="en-US" altLang="ko-KR" baseline="0" dirty="0" smtClean="0"/>
                        <a:t> 20 (SDA) (Serial </a:t>
                      </a:r>
                      <a:r>
                        <a:rPr lang="en-US" altLang="ko-KR" baseline="0" dirty="0" err="1" smtClean="0"/>
                        <a:t>DatA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-&gt; </a:t>
                      </a:r>
                      <a:r>
                        <a:rPr lang="ko-KR" altLang="en-US" baseline="0" dirty="0" smtClean="0"/>
                        <a:t>데이터 전송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Digital 21 (SCL) (Serial </a:t>
                      </a:r>
                      <a:r>
                        <a:rPr lang="en-US" altLang="ko-KR" baseline="0" dirty="0" err="1" smtClean="0"/>
                        <a:t>CLock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-&gt; Master</a:t>
                      </a:r>
                      <a:r>
                        <a:rPr lang="ko-KR" altLang="en-US" baseline="0" dirty="0" smtClean="0"/>
                        <a:t>와 </a:t>
                      </a:r>
                      <a:r>
                        <a:rPr lang="en-US" altLang="ko-KR" baseline="0" dirty="0" smtClean="0"/>
                        <a:t>Slave</a:t>
                      </a:r>
                      <a:r>
                        <a:rPr lang="ko-KR" altLang="en-US" baseline="0" dirty="0" smtClean="0"/>
                        <a:t>를 동기화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Liquid Crystal (I2C) #1 : VCC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Liquid Crystal (I2C) #2 : GND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Liquid Crystal (I2C) #3 : SDA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Liquid Crystal (I2C) #4 : SCL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00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71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아트로놈</a:t>
            </a:r>
            <a:r>
              <a:rPr lang="ko-KR" altLang="en-US" dirty="0" smtClean="0"/>
              <a:t> 제작 재료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6" y="1690688"/>
            <a:ext cx="812509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 err="1" smtClean="0"/>
              <a:t>아두이노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Mega 2560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 err="1" smtClean="0"/>
              <a:t>가변저항</a:t>
            </a:r>
            <a:endParaRPr lang="en-US" altLang="ko-KR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 smtClean="0"/>
              <a:t>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 smtClean="0"/>
              <a:t>Buzzer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 smtClean="0"/>
              <a:t>1602 CLCD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 err="1" smtClean="0"/>
              <a:t>점퍼선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저항</a:t>
            </a:r>
            <a:r>
              <a:rPr lang="en-US" altLang="ko-KR" sz="2500" dirty="0" smtClean="0"/>
              <a:t>(10k</a:t>
            </a:r>
            <a:r>
              <a:rPr lang="el-GR" altLang="ko-KR" sz="2500" dirty="0" smtClean="0"/>
              <a:t>Ω</a:t>
            </a:r>
            <a:r>
              <a:rPr lang="en-US" altLang="ko-KR" sz="2500" dirty="0" smtClean="0"/>
              <a:t>), Push Button Switch, </a:t>
            </a:r>
            <a:r>
              <a:rPr lang="ko-KR" altLang="en-US" sz="2500" dirty="0" smtClean="0"/>
              <a:t>보드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3120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ko-KR" altLang="en-US" dirty="0" err="1" smtClean="0"/>
              <a:t>아트로놈</a:t>
            </a:r>
            <a:r>
              <a:rPr lang="ko-KR" altLang="en-US" dirty="0" smtClean="0"/>
              <a:t> 제작 결과 영상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5635" y="3291840"/>
            <a:ext cx="7498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4000" u="sng" dirty="0">
                <a:hlinkClick r:id="rId2"/>
              </a:rPr>
              <a:t>https://youtu.be/I407Ac-hFS0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854005423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105</TotalTime>
  <Words>211</Words>
  <Application>Microsoft Office PowerPoint</Application>
  <PresentationFormat>와이드스크린</PresentationFormat>
  <Paragraphs>69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아트로놈 (Arduino Metronome)</vt:lpstr>
      <vt:lpstr>아트로놈 기능 소개</vt:lpstr>
      <vt:lpstr>PowerPoint 프레젠테이션</vt:lpstr>
      <vt:lpstr>PowerPoint 프레젠테이션</vt:lpstr>
      <vt:lpstr>아트로놈 제작 재료</vt:lpstr>
      <vt:lpstr>아트로놈 제작 결과 영상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아트로놈 (Arduino Metronome)</dc:title>
  <dc:creator>정현택</dc:creator>
  <cp:lastModifiedBy>정현택</cp:lastModifiedBy>
  <cp:revision>14</cp:revision>
  <dcterms:created xsi:type="dcterms:W3CDTF">2016-12-03T07:57:36Z</dcterms:created>
  <dcterms:modified xsi:type="dcterms:W3CDTF">2016-12-13T10:21:14Z</dcterms:modified>
</cp:coreProperties>
</file>