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9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3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9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90AA-A3BE-4DDA-9AD2-F23913C2962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A05A-002B-43DB-AE2B-89D46BE37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8Sg2pXNy7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Forte" panose="03060902040502070203" pitchFamily="66" charset="0"/>
              </a:rPr>
              <a:t>Arduino Portable Game</a:t>
            </a:r>
            <a:endParaRPr lang="ko-KR" altLang="en-US" dirty="0">
              <a:latin typeface="Forte" panose="0306090204050207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9783" y="5277394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empus Sans ITC" panose="04020404030D07020202" pitchFamily="82" charset="0"/>
              </a:rPr>
              <a:t>마이크로프로세서 및 실습</a:t>
            </a:r>
            <a:r>
              <a:rPr lang="en-US" altLang="ko-KR" dirty="0" smtClean="0">
                <a:latin typeface="Tempus Sans ITC" panose="04020404030D07020202" pitchFamily="82" charset="0"/>
              </a:rPr>
              <a:t>(1</a:t>
            </a:r>
            <a:r>
              <a:rPr lang="ko-KR" altLang="en-US" dirty="0" smtClean="0">
                <a:latin typeface="Tempus Sans ITC" panose="04020404030D07020202" pitchFamily="82" charset="0"/>
              </a:rPr>
              <a:t>분반</a:t>
            </a:r>
            <a:r>
              <a:rPr lang="en-US" altLang="ko-KR" dirty="0" smtClean="0">
                <a:latin typeface="Tempus Sans ITC" panose="04020404030D07020202" pitchFamily="82" charset="0"/>
              </a:rPr>
              <a:t>)</a:t>
            </a:r>
          </a:p>
          <a:p>
            <a:r>
              <a:rPr lang="en-US" altLang="ko-KR" dirty="0" smtClean="0">
                <a:latin typeface="Tempus Sans ITC" panose="04020404030D07020202" pitchFamily="82" charset="0"/>
              </a:rPr>
              <a:t>2013136121</a:t>
            </a:r>
          </a:p>
          <a:p>
            <a:r>
              <a:rPr lang="ko-KR" altLang="en-US" dirty="0" smtClean="0">
                <a:latin typeface="Tempus Sans ITC" panose="04020404030D07020202" pitchFamily="82" charset="0"/>
              </a:rPr>
              <a:t>조성우</a:t>
            </a:r>
            <a:endParaRPr lang="ko-KR" altLang="en-US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Forte" panose="03060902040502070203" pitchFamily="66" charset="0"/>
              </a:rPr>
              <a:t>Arduino Portable </a:t>
            </a:r>
            <a:r>
              <a:rPr lang="en-US" altLang="ko-KR" dirty="0" smtClean="0">
                <a:latin typeface="Forte" panose="03060902040502070203" pitchFamily="66" charset="0"/>
              </a:rPr>
              <a:t>Game </a:t>
            </a:r>
            <a:r>
              <a:rPr lang="ko-KR" altLang="en-US" dirty="0" smtClean="0">
                <a:latin typeface="Forte" panose="03060902040502070203" pitchFamily="66" charset="0"/>
              </a:rPr>
              <a:t>이란</a:t>
            </a:r>
            <a:endParaRPr lang="ko-KR" altLang="en-US" dirty="0">
              <a:latin typeface="Forte" panose="03060902040502070203" pitchFamily="66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Tempus Sans ITC" panose="04020404030D07020202" pitchFamily="82" charset="0"/>
              </a:rPr>
              <a:t>아두이노를</a:t>
            </a:r>
            <a:r>
              <a:rPr lang="ko-KR" altLang="en-US" dirty="0" smtClean="0">
                <a:latin typeface="Tempus Sans ITC" panose="04020404030D07020202" pitchFamily="82" charset="0"/>
              </a:rPr>
              <a:t> 이용해서 휴대용 게임기를 만드는 것이다</a:t>
            </a:r>
            <a:endParaRPr lang="en-US" altLang="ko-KR" dirty="0" smtClean="0">
              <a:latin typeface="Tempus Sans ITC" panose="04020404030D07020202" pitchFamily="82" charset="0"/>
            </a:endParaRPr>
          </a:p>
          <a:p>
            <a:endParaRPr lang="en-US" altLang="ko-KR" dirty="0">
              <a:latin typeface="Tempus Sans ITC" panose="04020404030D07020202" pitchFamily="82" charset="0"/>
            </a:endParaRPr>
          </a:p>
          <a:p>
            <a:r>
              <a:rPr lang="ko-KR" altLang="en-US" dirty="0" smtClean="0">
                <a:latin typeface="Tempus Sans ITC" panose="04020404030D07020202" pitchFamily="82" charset="0"/>
              </a:rPr>
              <a:t>조이스틱과 버튼을 통해 입력</a:t>
            </a:r>
            <a:r>
              <a:rPr lang="en-US" altLang="ko-KR" dirty="0" smtClean="0">
                <a:latin typeface="Tempus Sans ITC" panose="04020404030D07020202" pitchFamily="82" charset="0"/>
              </a:rPr>
              <a:t>, LCD </a:t>
            </a:r>
            <a:r>
              <a:rPr lang="ko-KR" altLang="en-US" dirty="0" smtClean="0">
                <a:latin typeface="Tempus Sans ITC" panose="04020404030D07020202" pitchFamily="82" charset="0"/>
              </a:rPr>
              <a:t>를 통해서 화면 출력</a:t>
            </a:r>
            <a:endParaRPr lang="en-US" altLang="ko-KR" dirty="0" smtClean="0">
              <a:latin typeface="Tempus Sans ITC" panose="04020404030D07020202" pitchFamily="82" charset="0"/>
            </a:endParaRPr>
          </a:p>
          <a:p>
            <a:endParaRPr lang="en-US" altLang="ko-KR" dirty="0">
              <a:latin typeface="Tempus Sans ITC" panose="04020404030D07020202" pitchFamily="82" charset="0"/>
            </a:endParaRPr>
          </a:p>
          <a:p>
            <a:r>
              <a:rPr lang="ko-KR" altLang="en-US" dirty="0" smtClean="0">
                <a:latin typeface="Tempus Sans ITC" panose="04020404030D07020202" pitchFamily="82" charset="0"/>
              </a:rPr>
              <a:t>게임 들 중</a:t>
            </a:r>
            <a:r>
              <a:rPr lang="en-US" altLang="ko-KR" dirty="0" smtClean="0">
                <a:latin typeface="Tempus Sans ITC" panose="04020404030D07020202" pitchFamily="82" charset="0"/>
              </a:rPr>
              <a:t>, </a:t>
            </a:r>
            <a:r>
              <a:rPr lang="ko-KR" altLang="en-US" dirty="0" err="1" smtClean="0">
                <a:latin typeface="Tempus Sans ITC" panose="04020404030D07020202" pitchFamily="82" charset="0"/>
              </a:rPr>
              <a:t>테트리스</a:t>
            </a:r>
            <a:r>
              <a:rPr lang="ko-KR" altLang="en-US" dirty="0" err="1" smtClean="0">
                <a:latin typeface="Tempus Sans ITC" panose="04020404030D07020202" pitchFamily="82" charset="0"/>
              </a:rPr>
              <a:t>를</a:t>
            </a:r>
            <a:r>
              <a:rPr lang="ko-KR" altLang="en-US" dirty="0" smtClean="0">
                <a:latin typeface="Tempus Sans ITC" panose="04020404030D07020202" pitchFamily="82" charset="0"/>
              </a:rPr>
              <a:t> 실행</a:t>
            </a:r>
            <a:endParaRPr lang="en-US" altLang="ko-KR" dirty="0" smtClean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Forte" panose="03060902040502070203" pitchFamily="66" charset="0"/>
              </a:rPr>
              <a:t>Arduino Portable Game </a:t>
            </a:r>
            <a:r>
              <a:rPr lang="ko-KR" altLang="en-US" dirty="0" smtClean="0">
                <a:latin typeface="Forte" panose="03060902040502070203" pitchFamily="66" charset="0"/>
              </a:rPr>
              <a:t>구성도</a:t>
            </a:r>
            <a:endParaRPr lang="ko-KR" altLang="en-US" dirty="0">
              <a:latin typeface="Forte" panose="03060902040502070203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725"/>
            <a:ext cx="5324475" cy="2876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28" y="2338524"/>
            <a:ext cx="5342857" cy="218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2131" y="539138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150" y="539138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Forte" panose="03060902040502070203" pitchFamily="66" charset="0"/>
              </a:rPr>
              <a:t>Arduino Portable Game </a:t>
            </a:r>
            <a:r>
              <a:rPr lang="ko-KR" altLang="en-US" dirty="0" err="1" smtClean="0">
                <a:latin typeface="Forte" panose="03060902040502070203" pitchFamily="66" charset="0"/>
              </a:rPr>
              <a:t>핀맵</a:t>
            </a:r>
            <a:endParaRPr lang="ko-KR" altLang="en-US" dirty="0">
              <a:latin typeface="Forte" panose="03060902040502070203" pitchFamily="66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7517"/>
              </p:ext>
            </p:extLst>
          </p:nvPr>
        </p:nvGraphicFramePr>
        <p:xfrm>
          <a:off x="4122174" y="1525175"/>
          <a:ext cx="3947652" cy="5094966"/>
        </p:xfrm>
        <a:graphic>
          <a:graphicData uri="http://schemas.openxmlformats.org/drawingml/2006/table">
            <a:tbl>
              <a:tblPr/>
              <a:tblGrid>
                <a:gridCol w="756652">
                  <a:extLst>
                    <a:ext uri="{9D8B030D-6E8A-4147-A177-3AD203B41FA5}">
                      <a16:colId xmlns:a16="http://schemas.microsoft.com/office/drawing/2014/main" val="2702871312"/>
                    </a:ext>
                  </a:extLst>
                </a:gridCol>
                <a:gridCol w="809912">
                  <a:extLst>
                    <a:ext uri="{9D8B030D-6E8A-4147-A177-3AD203B41FA5}">
                      <a16:colId xmlns:a16="http://schemas.microsoft.com/office/drawing/2014/main" val="3844144367"/>
                    </a:ext>
                  </a:extLst>
                </a:gridCol>
                <a:gridCol w="2381088">
                  <a:extLst>
                    <a:ext uri="{9D8B030D-6E8A-4147-A177-3AD203B41FA5}">
                      <a16:colId xmlns:a16="http://schemas.microsoft.com/office/drawing/2014/main" val="3031255758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Arduino pin#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Module pin#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3892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Graphic LCD (DFR0287)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9087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225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934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MOSI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954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1933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9128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RST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059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backlight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1697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98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Joystick Shield (itead 4 button)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82656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378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joystick 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497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joystick 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6965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7269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435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36997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504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4334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9489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 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1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Forte" panose="03060902040502070203" pitchFamily="66" charset="0"/>
              </a:rPr>
              <a:t>Arduino Portable Game </a:t>
            </a:r>
            <a:r>
              <a:rPr lang="ko-KR" altLang="en-US" dirty="0" smtClean="0">
                <a:latin typeface="Forte" panose="03060902040502070203" pitchFamily="66" charset="0"/>
              </a:rPr>
              <a:t>시연</a:t>
            </a:r>
            <a:endParaRPr lang="ko-KR" altLang="en-US" dirty="0">
              <a:latin typeface="Forte" panose="03060902040502070203" pitchFamily="66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3200424"/>
            <a:ext cx="357341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u="sng" ker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https://youtu.be/V8Sg2pXNy7I</a:t>
            </a:r>
            <a:endParaRPr lang="en-US" altLang="ko-KR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123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바탕</vt:lpstr>
      <vt:lpstr>Arial</vt:lpstr>
      <vt:lpstr>Forte</vt:lpstr>
      <vt:lpstr>Tempus Sans ITC</vt:lpstr>
      <vt:lpstr>Office 테마</vt:lpstr>
      <vt:lpstr>Arduino Portable Game</vt:lpstr>
      <vt:lpstr>Arduino Portable Game 이란</vt:lpstr>
      <vt:lpstr>Arduino Portable Game 구성도</vt:lpstr>
      <vt:lpstr>Arduino Portable Game 핀맵</vt:lpstr>
      <vt:lpstr>Arduino Portable Game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exchange student</dc:title>
  <dc:creator>PC</dc:creator>
  <cp:lastModifiedBy>PC</cp:lastModifiedBy>
  <cp:revision>15</cp:revision>
  <dcterms:created xsi:type="dcterms:W3CDTF">2016-09-22T18:01:02Z</dcterms:created>
  <dcterms:modified xsi:type="dcterms:W3CDTF">2016-12-19T11:13:40Z</dcterms:modified>
</cp:coreProperties>
</file>