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5A79-B773-463E-84B3-6021315F658C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F8F61-69B3-46D8-BCA7-47FC8F39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91880" y="2636912"/>
            <a:ext cx="5470376" cy="578495"/>
          </a:xfrm>
        </p:spPr>
        <p:txBody>
          <a:bodyPr>
            <a:normAutofit/>
          </a:bodyPr>
          <a:lstStyle>
            <a:lvl1pPr algn="r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3284984"/>
            <a:ext cx="5464696" cy="360040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39552" y="1268760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0" dirty="0" smtClean="0">
                <a:gradFill>
                  <a:gsLst>
                    <a:gs pos="47000">
                      <a:schemeClr val="tx2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6600" b="0" dirty="0">
              <a:gradFill>
                <a:gsLst>
                  <a:gs pos="47000">
                    <a:schemeClr val="tx2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D316-EFBF-4131-B39D-D50358B85825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4E9B-E532-4C08-A5EA-4CECDD7EF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 userDrawn="1"/>
          </p:nvSpPr>
          <p:spPr>
            <a:xfrm>
              <a:off x="128364" y="123276"/>
              <a:ext cx="8887272" cy="6611448"/>
            </a:xfrm>
            <a:prstGeom prst="roundRect">
              <a:avLst>
                <a:gd name="adj" fmla="val 4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6552728" cy="129614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/>
              <a:t>&lt;</a:t>
            </a:r>
            <a:r>
              <a:rPr lang="en-US" altLang="ko-KR" sz="6000" dirty="0" err="1"/>
              <a:t>AutoRemoter</a:t>
            </a:r>
            <a:r>
              <a:rPr lang="en-US" altLang="ko-KR" sz="6000" dirty="0" smtClean="0"/>
              <a:t>&gt;</a:t>
            </a:r>
            <a:endParaRPr lang="ko-KR" altLang="en-US" sz="6000" dirty="0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699792" y="3645024"/>
            <a:ext cx="532636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분반</a:t>
            </a:r>
            <a:endParaRPr lang="ko-KR" altLang="en-US" sz="2800" dirty="0"/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2699792" y="4365104"/>
            <a:ext cx="532636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2013136137</a:t>
            </a:r>
            <a:endParaRPr lang="ko-KR" altLang="en-US" sz="2800" dirty="0"/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2699792" y="5085184"/>
            <a:ext cx="532636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sz="2800" dirty="0" err="1" smtClean="0"/>
              <a:t>최호빈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61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3608" y="2354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5706208" descr="EMB00000e2460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20880" cy="37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 txBox="1">
            <a:spLocks/>
          </p:cNvSpPr>
          <p:nvPr/>
        </p:nvSpPr>
        <p:spPr>
          <a:xfrm>
            <a:off x="1836812" y="834280"/>
            <a:ext cx="532636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sz="4800" dirty="0" smtClean="0"/>
              <a:t>구 성 도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59632" y="883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2292"/>
              </p:ext>
            </p:extLst>
          </p:nvPr>
        </p:nvGraphicFramePr>
        <p:xfrm>
          <a:off x="899592" y="1363045"/>
          <a:ext cx="7344816" cy="4754000"/>
        </p:xfrm>
        <a:graphic>
          <a:graphicData uri="http://schemas.openxmlformats.org/drawingml/2006/table">
            <a:tbl>
              <a:tblPr/>
              <a:tblGrid>
                <a:gridCol w="1442913">
                  <a:extLst>
                    <a:ext uri="{9D8B030D-6E8A-4147-A177-3AD203B41FA5}">
                      <a16:colId xmlns:a16="http://schemas.microsoft.com/office/drawing/2014/main" val="2120214727"/>
                    </a:ext>
                  </a:extLst>
                </a:gridCol>
                <a:gridCol w="5901903">
                  <a:extLst>
                    <a:ext uri="{9D8B030D-6E8A-4147-A177-3AD203B41FA5}">
                      <a16:colId xmlns:a16="http://schemas.microsoft.com/office/drawing/2014/main" val="3368132778"/>
                    </a:ext>
                  </a:extLst>
                </a:gridCol>
              </a:tblGrid>
              <a:tr h="492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52353"/>
                  </a:ext>
                </a:extLst>
              </a:tr>
              <a:tr h="1662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세팅 설정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자동컨트롤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프로그램 시작 전에 사용자의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키패드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입력을 대기하고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켜지는 온도인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설정할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꺼지는 온도인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설정할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버튼을 누르면 에어컨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자동컨트롤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프로그램이 시작된다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523117"/>
                  </a:ext>
                </a:extLst>
              </a:tr>
              <a:tr h="25988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자동컨트롤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프로그램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현재의 온도와 조도를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조도를 이용하여 초저녁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이른 아침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한밤중에는 에어컨의 전원을 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꺼져 있을 때 현재 온도가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높으면 에어컨의 전원을 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켜져 있을 때 현재 온도가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낮으면 에어컨의 전원을 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켜져 있을 때 현재 온도가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MAX_Temp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높으면 에어컨의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희망온도를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낮춘다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에어컨의 전원이 켜져 있을 때 현재 온도가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MIN_Temp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크고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MIN_Temp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작으면 에어컨의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희망온도를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높인다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202" marR="45202" marT="12497" marB="124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44763"/>
                  </a:ext>
                </a:extLst>
              </a:tr>
            </a:tbl>
          </a:graphicData>
        </a:graphic>
      </p:graphicFrame>
      <p:sp>
        <p:nvSpPr>
          <p:cNvPr id="5" name="제목 4"/>
          <p:cNvSpPr txBox="1">
            <a:spLocks/>
          </p:cNvSpPr>
          <p:nvPr/>
        </p:nvSpPr>
        <p:spPr>
          <a:xfrm>
            <a:off x="1979712" y="484164"/>
            <a:ext cx="5326360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주 요 기 능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5904656" cy="1368152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233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140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함초롬바탕</vt:lpstr>
      <vt:lpstr>Arial</vt:lpstr>
      <vt:lpstr>Wingdings</vt:lpstr>
      <vt:lpstr>Office 테마</vt:lpstr>
      <vt:lpstr>&lt;AutoRemoter&gt;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chb</cp:lastModifiedBy>
  <cp:revision>31</cp:revision>
  <dcterms:created xsi:type="dcterms:W3CDTF">2012-05-10T15:26:04Z</dcterms:created>
  <dcterms:modified xsi:type="dcterms:W3CDTF">2016-12-07T12:32:04Z</dcterms:modified>
</cp:coreProperties>
</file>