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82" r:id="rId2"/>
    <p:sldId id="310" r:id="rId3"/>
    <p:sldId id="298" r:id="rId4"/>
    <p:sldId id="312" r:id="rId5"/>
    <p:sldId id="313" r:id="rId6"/>
    <p:sldId id="314" r:id="rId7"/>
    <p:sldId id="315" r:id="rId8"/>
    <p:sldId id="300" r:id="rId9"/>
  </p:sldIdLst>
  <p:sldSz cx="9144000" cy="6858000" type="screen4x3"/>
  <p:notesSz cx="6769100" cy="9906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나눔고딕" panose="020B0600000101010101" charset="-127"/>
      <p:regular r:id="rId13"/>
      <p:bold r:id="rId14"/>
    </p:embeddedFont>
    <p:embeddedFont>
      <p:font typeface="나눔명조" panose="020B0600000101010101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>
          <p15:clr>
            <a:srgbClr val="A4A3A4"/>
          </p15:clr>
        </p15:guide>
        <p15:guide id="2" orient="horz" pos="1480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pos="3288">
          <p15:clr>
            <a:srgbClr val="A4A3A4"/>
          </p15:clr>
        </p15:guide>
        <p15:guide id="5" pos="68">
          <p15:clr>
            <a:srgbClr val="A4A3A4"/>
          </p15:clr>
        </p15:guide>
        <p15:guide id="6" pos="1565">
          <p15:clr>
            <a:srgbClr val="A4A3A4"/>
          </p15:clr>
        </p15:guide>
        <p15:guide id="7" pos="476">
          <p15:clr>
            <a:srgbClr val="A4A3A4"/>
          </p15:clr>
        </p15:guide>
        <p15:guide id="8" pos="1882">
          <p15:clr>
            <a:srgbClr val="A4A3A4"/>
          </p15:clr>
        </p15:guide>
        <p15:guide id="9" pos="2018">
          <p15:clr>
            <a:srgbClr val="A4A3A4"/>
          </p15:clr>
        </p15:guide>
        <p15:guide id="10" pos="7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AAC2"/>
    <a:srgbClr val="E8E8E8"/>
    <a:srgbClr val="E2E2E2"/>
    <a:srgbClr val="E4EFF4"/>
    <a:srgbClr val="CEE2EA"/>
    <a:srgbClr val="A1C8D7"/>
    <a:srgbClr val="9966FF"/>
    <a:srgbClr val="7747B7"/>
    <a:srgbClr val="9999FF"/>
    <a:srgbClr val="1FE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83" autoAdjust="0"/>
    <p:restoredTop sz="94660"/>
  </p:normalViewPr>
  <p:slideViewPr>
    <p:cSldViewPr>
      <p:cViewPr varScale="1">
        <p:scale>
          <a:sx n="68" d="100"/>
          <a:sy n="68" d="100"/>
        </p:scale>
        <p:origin x="1776" y="66"/>
      </p:cViewPr>
      <p:guideLst>
        <p:guide orient="horz" pos="572"/>
        <p:guide orient="horz" pos="1480"/>
        <p:guide orient="horz" pos="845"/>
        <p:guide pos="3288"/>
        <p:guide pos="68"/>
        <p:guide pos="1565"/>
        <p:guide pos="476"/>
        <p:guide pos="1882"/>
        <p:guide pos="2018"/>
        <p:guide pos="7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586" y="-90"/>
      </p:cViewPr>
      <p:guideLst>
        <p:guide orient="horz" pos="3120"/>
        <p:guide pos="2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4257" y="0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910" y="4705350"/>
            <a:ext cx="541528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4257" y="9408981"/>
            <a:ext cx="2933277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Documents and Settings\nhn\바탕 화면\하늘수채\그림1_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2753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3563888" y="6233750"/>
            <a:ext cx="21579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pc="-3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spc="-3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spc="-3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spc="-3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3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3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815722" y="1006854"/>
            <a:ext cx="3556478" cy="4582386"/>
          </a:xfrm>
          <a:prstGeom prst="rect">
            <a:avLst/>
          </a:prstGeom>
          <a:gradFill>
            <a:gsLst>
              <a:gs pos="0">
                <a:srgbClr val="E8E8E8"/>
              </a:gs>
              <a:gs pos="56000">
                <a:schemeClr val="bg1"/>
              </a:gs>
            </a:gsLst>
            <a:lin ang="3600000" scaled="0"/>
          </a:gradFill>
          <a:ln>
            <a:noFill/>
          </a:ln>
          <a:effectLst>
            <a:outerShdw blurRad="3556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926225" y="1119066"/>
            <a:ext cx="3335473" cy="4357963"/>
          </a:xfrm>
          <a:prstGeom prst="rect">
            <a:avLst/>
          </a:prstGeom>
          <a:noFill/>
          <a:ln w="6350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2977790" y="1168647"/>
            <a:ext cx="3232342" cy="4258800"/>
          </a:xfrm>
          <a:prstGeom prst="rect">
            <a:avLst/>
          </a:prstGeom>
          <a:noFill/>
          <a:ln w="31750">
            <a:gradFill>
              <a:gsLst>
                <a:gs pos="0">
                  <a:srgbClr val="A1C8D7"/>
                </a:gs>
                <a:gs pos="100000">
                  <a:srgbClr val="CEE2EA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03575" y="1654200"/>
            <a:ext cx="2016125" cy="2232248"/>
          </a:xfrm>
        </p:spPr>
        <p:txBody>
          <a:bodyPr anchor="t">
            <a:normAutofit/>
          </a:bodyPr>
          <a:lstStyle>
            <a:lvl1pPr algn="l">
              <a:defRPr sz="4200"/>
            </a:lvl1pPr>
          </a:lstStyle>
          <a:p>
            <a:r>
              <a:rPr lang="ko-KR" altLang="en-US"/>
              <a:t>문서의</a:t>
            </a:r>
            <a:br>
              <a:rPr lang="en-US" altLang="ko-KR"/>
            </a:br>
            <a:r>
              <a:rPr lang="ko-KR" altLang="en-US"/>
              <a:t>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03575" y="1196752"/>
            <a:ext cx="2016125" cy="432048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rgbClr val="6EAAC2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소제목</a:t>
            </a:r>
          </a:p>
        </p:txBody>
      </p:sp>
      <p:sp>
        <p:nvSpPr>
          <p:cNvPr id="25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203575" y="5013176"/>
            <a:ext cx="2016125" cy="288032"/>
          </a:xfrm>
        </p:spPr>
        <p:txBody>
          <a:bodyPr/>
          <a:lstStyle>
            <a:lvl1pPr marL="0" indent="0">
              <a:buNone/>
              <a:defRPr sz="1100" b="1">
                <a:solidFill>
                  <a:schemeClr val="bg1">
                    <a:lumMod val="6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작성자 </a:t>
            </a:r>
            <a:r>
              <a:rPr lang="en-US" altLang="ko-KR" dirty="0"/>
              <a:t>/ </a:t>
            </a:r>
            <a:r>
              <a:rPr lang="ko-KR" altLang="en-US" dirty="0"/>
              <a:t>작성일</a:t>
            </a:r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793C75F0-4FDF-431C-B6B2-41F992E67A7C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793C75F0-4FDF-431C-B6B2-41F992E67A7C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2843808" y="6371802"/>
            <a:ext cx="864022" cy="338963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8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바닥글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Documents and Settings\nhn\바탕 화면\하늘수채\그림3_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9900" y="2798316"/>
            <a:ext cx="8229600" cy="11430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|</a:t>
            </a:r>
            <a:r>
              <a:rPr lang="ko-KR" altLang="en-US" dirty="0"/>
              <a:t>꼭지제목</a:t>
            </a:r>
            <a:r>
              <a:rPr lang="en-US" altLang="ko-KR" dirty="0"/>
              <a:t>|</a:t>
            </a:r>
            <a:endParaRPr lang="ko-KR" altLang="en-US" dirty="0"/>
          </a:p>
        </p:txBody>
      </p:sp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793C75F0-4FDF-431C-B6B2-41F992E67A7C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2843808" y="6371802"/>
            <a:ext cx="864022" cy="338963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8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바닥글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nhn\바탕 화면\하늘수채\그림2_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473052" y="646088"/>
            <a:ext cx="2736478" cy="648072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/>
              <a:t>시의제목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477416" y="2017980"/>
            <a:ext cx="2742284" cy="2131099"/>
          </a:xfrm>
        </p:spPr>
        <p:txBody>
          <a:bodyPr/>
          <a:lstStyle>
            <a:lvl1pPr marL="0" indent="0">
              <a:buNone/>
              <a:defRPr sz="11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  작성하세요</a:t>
            </a:r>
            <a:r>
              <a:rPr lang="en-US" altLang="ko-KR"/>
              <a:t>.</a:t>
            </a:r>
          </a:p>
          <a:p>
            <a:pPr lvl="0"/>
            <a:endParaRPr lang="en-US" altLang="ko-KR"/>
          </a:p>
        </p:txBody>
      </p:sp>
      <p:sp>
        <p:nvSpPr>
          <p:cNvPr id="19" name="텍스트 개체 틀 3"/>
          <p:cNvSpPr>
            <a:spLocks noGrp="1"/>
          </p:cNvSpPr>
          <p:nvPr>
            <p:ph type="body" sz="half" idx="14" hasCustomPrompt="1"/>
          </p:nvPr>
        </p:nvSpPr>
        <p:spPr>
          <a:xfrm>
            <a:off x="2474245" y="1300510"/>
            <a:ext cx="2745456" cy="288032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작가의 이름</a:t>
            </a:r>
          </a:p>
        </p:txBody>
      </p:sp>
      <p:sp>
        <p:nvSpPr>
          <p:cNvPr id="12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793C75F0-4FDF-431C-B6B2-41F992E67A7C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2843808" y="6371802"/>
            <a:ext cx="864022" cy="338963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8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바닥글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nhn\바탕 화면\하늘수채\그림2_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018282" y="764704"/>
            <a:ext cx="1466156" cy="432048"/>
          </a:xfrm>
        </p:spPr>
        <p:txBody>
          <a:bodyPr>
            <a:normAutofit/>
          </a:bodyPr>
          <a:lstStyle>
            <a:lvl1pPr algn="l">
              <a:defRPr sz="1800" b="1"/>
            </a:lvl1pPr>
          </a:lstStyle>
          <a:p>
            <a:r>
              <a:rPr lang="ko-KR" altLang="en-US"/>
              <a:t>작가소개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843808" y="2819028"/>
            <a:ext cx="2375892" cy="970012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 작성하세요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1019793" y="1239618"/>
            <a:ext cx="1464645" cy="317173"/>
          </a:xfrm>
        </p:spPr>
        <p:txBody>
          <a:bodyPr anchor="ctr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| </a:t>
            </a:r>
            <a:r>
              <a:rPr lang="ko-KR" altLang="en-US"/>
              <a:t>작가이름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14" name="텍스트 개체 틀 3"/>
          <p:cNvSpPr>
            <a:spLocks noGrp="1"/>
          </p:cNvSpPr>
          <p:nvPr>
            <p:ph type="body" sz="half" idx="14" hasCustomPrompt="1"/>
          </p:nvPr>
        </p:nvSpPr>
        <p:spPr>
          <a:xfrm>
            <a:off x="2836599" y="2436128"/>
            <a:ext cx="2383101" cy="3448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약력</a:t>
            </a:r>
            <a:endParaRPr lang="en-US" altLang="ko-KR"/>
          </a:p>
        </p:txBody>
      </p:sp>
      <p:pic>
        <p:nvPicPr>
          <p:cNvPr id="16" name="Picture 2" descr="C:\Documents and Settings\nhn\바탕 화면\현대시문학자료\은하랑.jpg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lum contrast="5000"/>
          </a:blip>
          <a:srcRect/>
          <a:stretch>
            <a:fillRect/>
          </a:stretch>
        </p:blipFill>
        <p:spPr bwMode="auto">
          <a:xfrm>
            <a:off x="1151476" y="1981613"/>
            <a:ext cx="1404399" cy="1809759"/>
          </a:xfrm>
          <a:prstGeom prst="rect">
            <a:avLst/>
          </a:prstGeom>
          <a:noFill/>
        </p:spPr>
      </p:pic>
      <p:sp>
        <p:nvSpPr>
          <p:cNvPr id="11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793C75F0-4FDF-431C-B6B2-41F992E67A7C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17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2843808" y="6371802"/>
            <a:ext cx="864022" cy="338963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8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바닥글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Documents and Settings\nhn\바탕 화면\하늘수채\그림4_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6858000"/>
          </a:xfrm>
          <a:prstGeom prst="rect">
            <a:avLst/>
          </a:prstGeom>
          <a:noFill/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793C75F0-4FDF-431C-B6B2-41F992E67A7C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843808" y="823938"/>
            <a:ext cx="3139752" cy="804862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내용을 작성하세요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/>
          <p:cNvSpPr>
            <a:spLocks noGrp="1"/>
          </p:cNvSpPr>
          <p:nvPr>
            <p:ph type="body" sz="half" idx="14" hasCustomPrompt="1"/>
          </p:nvPr>
        </p:nvSpPr>
        <p:spPr>
          <a:xfrm>
            <a:off x="1071240" y="1230660"/>
            <a:ext cx="864022" cy="5754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00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|</a:t>
            </a:r>
            <a:r>
              <a:rPr lang="ko-KR" altLang="en-US"/>
              <a:t>시의 제목</a:t>
            </a:r>
            <a:r>
              <a:rPr lang="en-US" altLang="ko-KR"/>
              <a:t>|</a:t>
            </a:r>
          </a:p>
          <a:p>
            <a:pPr lvl="0"/>
            <a:r>
              <a:rPr lang="ko-KR" altLang="en-US"/>
              <a:t>작가이름 作</a:t>
            </a:r>
          </a:p>
        </p:txBody>
      </p:sp>
      <p:sp>
        <p:nvSpPr>
          <p:cNvPr id="15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2843808" y="6371802"/>
            <a:ext cx="864022" cy="338963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8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바닥글</a:t>
            </a:r>
          </a:p>
        </p:txBody>
      </p:sp>
      <p:sp>
        <p:nvSpPr>
          <p:cNvPr id="18" name="텍스트 개체 틀 3"/>
          <p:cNvSpPr>
            <a:spLocks noGrp="1"/>
          </p:cNvSpPr>
          <p:nvPr>
            <p:ph type="body" sz="half" idx="17" hasCustomPrompt="1"/>
          </p:nvPr>
        </p:nvSpPr>
        <p:spPr>
          <a:xfrm>
            <a:off x="1080438" y="838200"/>
            <a:ext cx="864095" cy="37125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시평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nhn\바탕 화면\하늘수채\그림2_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9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793C75F0-4FDF-431C-B6B2-41F992E67A7C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2843808" y="6371802"/>
            <a:ext cx="864022" cy="338963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8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바닥글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nhn\바탕 화면\하늘수채\그림3_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8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793C75F0-4FDF-431C-B6B2-41F992E67A7C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2843808" y="6371802"/>
            <a:ext cx="864022" cy="338963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8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바닥글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하늘수채\그림4_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6858000"/>
          </a:xfrm>
          <a:prstGeom prst="rect">
            <a:avLst/>
          </a:prstGeom>
          <a:noFill/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793C75F0-4FDF-431C-B6B2-41F992E67A7C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2843808" y="6371802"/>
            <a:ext cx="864022" cy="338963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8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바닥글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nhn\바탕 화면\하늘수채\그림1_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2753"/>
          </a:xfrm>
          <a:prstGeom prst="rect">
            <a:avLst/>
          </a:prstGeom>
          <a:noFill/>
        </p:spPr>
      </p:pic>
      <p:sp>
        <p:nvSpPr>
          <p:cNvPr id="14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793C75F0-4FDF-431C-B6B2-41F992E67A7C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1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800"/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6" hasCustomPrompt="1"/>
          </p:nvPr>
        </p:nvSpPr>
        <p:spPr>
          <a:xfrm>
            <a:off x="2843808" y="6371802"/>
            <a:ext cx="864022" cy="338963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800" b="1"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바닥글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70" r:id="rId3"/>
    <p:sldLayoutId id="2147483666" r:id="rId4"/>
    <p:sldLayoutId id="2147483683" r:id="rId5"/>
    <p:sldLayoutId id="2147483664" r:id="rId6"/>
    <p:sldLayoutId id="2147483665" r:id="rId7"/>
    <p:sldLayoutId id="2147483684" r:id="rId8"/>
    <p:sldLayoutId id="2147483685" r:id="rId9"/>
    <p:sldLayoutId id="2147483661" r:id="rId10"/>
    <p:sldLayoutId id="214748364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>
              <a:lumMod val="65000"/>
              <a:lumOff val="35000"/>
            </a:schemeClr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1SR0WAoWCQ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nhn\바탕 화면\하늘수채\그림1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62753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467544" y="260647"/>
            <a:ext cx="8208912" cy="5105397"/>
          </a:xfrm>
          <a:prstGeom prst="rect">
            <a:avLst/>
          </a:prstGeom>
          <a:gradFill>
            <a:gsLst>
              <a:gs pos="0">
                <a:srgbClr val="E8E8E8"/>
              </a:gs>
              <a:gs pos="56000">
                <a:schemeClr val="bg1"/>
              </a:gs>
            </a:gsLst>
            <a:lin ang="3600000" scaled="0"/>
          </a:gradFill>
          <a:ln>
            <a:noFill/>
          </a:ln>
          <a:effectLst>
            <a:outerShdw blurRad="355600" dist="1016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spc="-150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542612"/>
            <a:ext cx="4001416" cy="1378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ko-KR" sz="60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ArduBoat</a:t>
            </a:r>
            <a:endParaRPr lang="en-US" altLang="ko-KR" sz="6000" b="1" spc="3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>
              <a:lnSpc>
                <a:spcPct val="95000"/>
              </a:lnSpc>
            </a:pPr>
            <a:r>
              <a:rPr lang="en-US" altLang="ko-KR" sz="28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	</a:t>
            </a:r>
            <a:r>
              <a:rPr lang="ko-KR" altLang="en-US" sz="2800" b="1" spc="-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아두이노</a:t>
            </a:r>
            <a:r>
              <a:rPr lang="ko-KR" altLang="en-US" sz="28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28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+ RC</a:t>
            </a:r>
            <a:r>
              <a:rPr lang="ko-KR" altLang="en-US" sz="28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보트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80112" y="5637345"/>
            <a:ext cx="3096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spc="-100" dirty="0">
                <a:solidFill>
                  <a:schemeClr val="bg1">
                    <a:lumMod val="65000"/>
                  </a:schemeClr>
                </a:solidFill>
                <a:latin typeface="나눔명조" pitchFamily="18" charset="-127"/>
                <a:ea typeface="나눔명조" pitchFamily="18" charset="-127"/>
              </a:rPr>
              <a:t>2013136141 </a:t>
            </a:r>
            <a:r>
              <a:rPr lang="ko-KR" altLang="en-US" sz="2800" b="1" spc="-100" dirty="0">
                <a:solidFill>
                  <a:schemeClr val="bg1">
                    <a:lumMod val="65000"/>
                  </a:schemeClr>
                </a:solidFill>
                <a:latin typeface="나눔명조" pitchFamily="18" charset="-127"/>
                <a:ea typeface="나눔명조" pitchFamily="18" charset="-127"/>
              </a:rPr>
              <a:t>홍승현</a:t>
            </a:r>
            <a:endParaRPr lang="en-US" altLang="ko-KR" sz="2800" b="1" spc="-100" dirty="0">
              <a:solidFill>
                <a:schemeClr val="bg1">
                  <a:lumMod val="6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r>
              <a:rPr lang="en-US" altLang="ko-KR" sz="2800" b="1" spc="-100" dirty="0">
                <a:solidFill>
                  <a:schemeClr val="bg1">
                    <a:lumMod val="65000"/>
                  </a:schemeClr>
                </a:solidFill>
                <a:latin typeface="나눔명조" pitchFamily="18" charset="-127"/>
                <a:ea typeface="나눔명조" pitchFamily="18" charset="-127"/>
              </a:rPr>
              <a:t>2015136068 </a:t>
            </a:r>
            <a:r>
              <a:rPr lang="ko-KR" altLang="en-US" sz="2800" b="1" spc="-100" dirty="0">
                <a:solidFill>
                  <a:schemeClr val="bg1">
                    <a:lumMod val="65000"/>
                  </a:schemeClr>
                </a:solidFill>
                <a:latin typeface="나눔명조" pitchFamily="18" charset="-127"/>
                <a:ea typeface="나눔명조" pitchFamily="18" charset="-127"/>
              </a:rPr>
              <a:t>신현아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276872"/>
            <a:ext cx="3456384" cy="28296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552" y="2277405"/>
            <a:ext cx="3429000" cy="26607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Documents and Settings\nhn\바탕 화면\하늘수채\그림2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12" name="부제목 3"/>
          <p:cNvSpPr>
            <a:spLocks noGrp="1"/>
          </p:cNvSpPr>
          <p:nvPr>
            <p:ph type="subTitle" idx="1"/>
          </p:nvPr>
        </p:nvSpPr>
        <p:spPr>
          <a:xfrm>
            <a:off x="3059832" y="836712"/>
            <a:ext cx="4494724" cy="4248472"/>
          </a:xfrm>
        </p:spPr>
        <p:txBody>
          <a:bodyPr>
            <a:noAutofit/>
          </a:bodyPr>
          <a:lstStyle/>
          <a:p>
            <a:pPr marL="342900" indent="-342900" algn="l">
              <a:buAutoNum type="arabicPeriod"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작품소개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 algn="l">
              <a:buAutoNum type="arabicPeriod"/>
            </a:pP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구성도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 algn="l">
              <a:buAutoNum type="arabicPeriod"/>
            </a:pP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 algn="l">
              <a:buAutoNum type="arabicPeriod"/>
            </a:pP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시연연상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 algn="l">
              <a:buAutoNum type="arabicPeriod"/>
            </a:pP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marL="342900" indent="-342900" algn="l">
              <a:buAutoNum type="arabicPeriod"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Q&amp;A</a:t>
            </a:r>
          </a:p>
        </p:txBody>
      </p:sp>
      <p:grpSp>
        <p:nvGrpSpPr>
          <p:cNvPr id="2" name="그룹 13"/>
          <p:cNvGrpSpPr/>
          <p:nvPr/>
        </p:nvGrpSpPr>
        <p:grpSpPr>
          <a:xfrm>
            <a:off x="878066" y="927396"/>
            <a:ext cx="1461686" cy="1925540"/>
            <a:chOff x="878066" y="1367046"/>
            <a:chExt cx="1029638" cy="1160073"/>
          </a:xfrm>
        </p:grpSpPr>
        <p:sp>
          <p:nvSpPr>
            <p:cNvPr id="34" name="TextBox 33"/>
            <p:cNvSpPr txBox="1"/>
            <p:nvPr/>
          </p:nvSpPr>
          <p:spPr>
            <a:xfrm>
              <a:off x="878066" y="1503036"/>
              <a:ext cx="1029638" cy="8714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명조" pitchFamily="18" charset="-127"/>
                  <a:ea typeface="나눔명조" pitchFamily="18" charset="-127"/>
                </a:rPr>
                <a:t>목차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158885" y="1367046"/>
              <a:ext cx="468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158885" y="2527119"/>
              <a:ext cx="468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하늘수채\그림3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07504" y="194908"/>
            <a:ext cx="28803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indent="-514350" algn="ctr">
              <a:lnSpc>
                <a:spcPct val="150000"/>
              </a:lnSpc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|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작품소개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|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64803" y="1025905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2"/>
          <p:cNvSpPr txBox="1">
            <a:spLocks/>
          </p:cNvSpPr>
          <p:nvPr/>
        </p:nvSpPr>
        <p:spPr>
          <a:xfrm>
            <a:off x="523570" y="4941168"/>
            <a:ext cx="8004974" cy="1460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 latinLnBrk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두개의 </a:t>
            </a:r>
            <a:r>
              <a:rPr lang="ko-KR" altLang="en-US" sz="2400" dirty="0" err="1"/>
              <a:t>아두이노</a:t>
            </a:r>
            <a:r>
              <a:rPr lang="ko-KR" altLang="en-US" sz="2400" dirty="0"/>
              <a:t> 간에 이루어지는 블루투스 통신을 </a:t>
            </a:r>
            <a:r>
              <a:rPr lang="en-US" altLang="ko-KR" sz="2400" dirty="0"/>
              <a:t>          </a:t>
            </a:r>
            <a:r>
              <a:rPr lang="ko-KR" altLang="en-US" sz="2400" dirty="0"/>
              <a:t>이용해 신호를 주고받아 조이스틱으로 보트를 작동하도록   제작</a:t>
            </a:r>
            <a:endParaRPr lang="ko-KR" altLang="en-US" sz="1600" dirty="0"/>
          </a:p>
          <a:p>
            <a:pPr marL="0" indent="0" fontAlgn="base" latinLnBrk="0">
              <a:buNone/>
            </a:pPr>
            <a:endParaRPr lang="ko-KR" altLang="en-US" sz="1600" dirty="0"/>
          </a:p>
          <a:p>
            <a:pPr marL="0" indent="0" fontAlgn="base" latinLnBrk="0">
              <a:buNone/>
            </a:pPr>
            <a:endParaRPr lang="ko-KR" altLang="en-US" sz="1600" dirty="0"/>
          </a:p>
        </p:txBody>
      </p:sp>
      <p:pic>
        <p:nvPicPr>
          <p:cNvPr id="1026" name="Picture 2" descr="arduin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53885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arduino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766" y="1853885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연결선: 꺾임 2"/>
          <p:cNvCxnSpPr>
            <a:stCxn id="1026" idx="0"/>
            <a:endCxn id="8" idx="0"/>
          </p:cNvCxnSpPr>
          <p:nvPr/>
        </p:nvCxnSpPr>
        <p:spPr>
          <a:xfrm rot="5400000" flipH="1" flipV="1">
            <a:off x="4582615" y="-546686"/>
            <a:ext cx="12700" cy="4801142"/>
          </a:xfrm>
          <a:prstGeom prst="bentConnector3">
            <a:avLst>
              <a:gd name="adj1" fmla="val 37938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/>
          <p:cNvCxnSpPr>
            <a:stCxn id="8" idx="2"/>
            <a:endCxn id="1026" idx="2"/>
          </p:cNvCxnSpPr>
          <p:nvPr/>
        </p:nvCxnSpPr>
        <p:spPr>
          <a:xfrm rot="5400000">
            <a:off x="4582615" y="1442154"/>
            <a:ext cx="12700" cy="4801142"/>
          </a:xfrm>
          <a:prstGeom prst="bentConnector3">
            <a:avLst>
              <a:gd name="adj1" fmla="val 456923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하늘수채\그림3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07504" y="194908"/>
            <a:ext cx="259228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indent="-514350" algn="ctr">
              <a:lnSpc>
                <a:spcPct val="150000"/>
              </a:lnSpc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|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구성도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|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64803" y="1025905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961731"/>
            <a:ext cx="3919165" cy="3960440"/>
          </a:xfrm>
          <a:prstGeom prst="rect">
            <a:avLst/>
          </a:prstGeom>
        </p:spPr>
      </p:pic>
      <p:sp>
        <p:nvSpPr>
          <p:cNvPr id="13" name="부제목 3"/>
          <p:cNvSpPr txBox="1">
            <a:spLocks/>
          </p:cNvSpPr>
          <p:nvPr/>
        </p:nvSpPr>
        <p:spPr>
          <a:xfrm>
            <a:off x="1689299" y="1269977"/>
            <a:ext cx="1270172" cy="447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indent="-514350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&lt;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선체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&gt;</a:t>
            </a:r>
          </a:p>
        </p:txBody>
      </p:sp>
      <p:sp>
        <p:nvSpPr>
          <p:cNvPr id="15" name="부제목 3"/>
          <p:cNvSpPr txBox="1">
            <a:spLocks/>
          </p:cNvSpPr>
          <p:nvPr/>
        </p:nvSpPr>
        <p:spPr>
          <a:xfrm>
            <a:off x="5769632" y="1269976"/>
            <a:ext cx="1872208" cy="447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indent="-514350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28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&lt;</a:t>
            </a:r>
            <a:r>
              <a:rPr lang="ko-KR" altLang="en-US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조이스틱</a:t>
            </a:r>
            <a:r>
              <a:rPr lang="en-US" altLang="ko-KR" sz="2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&gt;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670" y="1961729"/>
            <a:ext cx="4130133" cy="39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8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하늘수채\그림3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07504" y="194908"/>
            <a:ext cx="2088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indent="-514350" algn="ctr">
              <a:lnSpc>
                <a:spcPct val="150000"/>
              </a:lnSpc>
            </a:pP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|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기능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|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64803" y="1025905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523570" y="1484784"/>
            <a:ext cx="8004974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 latinLnBrk="0">
              <a:buNone/>
            </a:pPr>
            <a:r>
              <a:rPr lang="ko-KR" altLang="en-US" sz="2400" dirty="0"/>
              <a:t>● 조이스틱을 이용한 방향제어</a:t>
            </a:r>
            <a:endParaRPr lang="en-US" altLang="ko-KR" sz="2400" dirty="0"/>
          </a:p>
          <a:p>
            <a:pPr marL="0" indent="0" fontAlgn="base" latinLnBrk="0">
              <a:buNone/>
            </a:pPr>
            <a:r>
              <a:rPr lang="en-US" altLang="ko-KR" sz="2400" dirty="0"/>
              <a:t> - 8</a:t>
            </a:r>
            <a:r>
              <a:rPr lang="ko-KR" altLang="en-US" sz="2400" dirty="0"/>
              <a:t>방향에 따른 </a:t>
            </a:r>
            <a:r>
              <a:rPr lang="ko-KR" altLang="en-US" sz="2400" dirty="0" err="1"/>
              <a:t>서보모터</a:t>
            </a:r>
            <a:r>
              <a:rPr lang="ko-KR" altLang="en-US" sz="2400" dirty="0"/>
              <a:t> 각도조절</a:t>
            </a:r>
            <a:endParaRPr lang="en-US" altLang="ko-KR" sz="2400" dirty="0"/>
          </a:p>
          <a:p>
            <a:pPr marL="0" indent="0" fontAlgn="base" latinLnBrk="0">
              <a:buNone/>
            </a:pPr>
            <a:endParaRPr lang="en-US" altLang="ko-KR" sz="2400" dirty="0"/>
          </a:p>
          <a:p>
            <a:pPr marL="0" indent="0" fontAlgn="base" latinLnBrk="0">
              <a:buNone/>
            </a:pPr>
            <a:r>
              <a:rPr lang="ko-KR" altLang="en-US" sz="2400" dirty="0"/>
              <a:t>● 조이스틱 버튼을 이용한 기능</a:t>
            </a:r>
            <a:endParaRPr lang="en-US" altLang="ko-KR" sz="2400" dirty="0"/>
          </a:p>
          <a:p>
            <a:pPr marL="0" indent="0" fontAlgn="base" latinLnBrk="0">
              <a:buNone/>
            </a:pPr>
            <a:r>
              <a:rPr lang="en-US" altLang="ko-KR" sz="2400" dirty="0"/>
              <a:t> - </a:t>
            </a:r>
            <a:r>
              <a:rPr lang="ko-KR" altLang="en-US" sz="2400" dirty="0"/>
              <a:t>보트의 출발</a:t>
            </a:r>
            <a:r>
              <a:rPr lang="en-US" altLang="ko-KR" sz="2400" dirty="0"/>
              <a:t>,</a:t>
            </a:r>
            <a:r>
              <a:rPr lang="ko-KR" altLang="en-US" sz="2400" dirty="0"/>
              <a:t> 정지</a:t>
            </a:r>
            <a:r>
              <a:rPr lang="en-US" altLang="ko-KR" sz="2400" dirty="0"/>
              <a:t>, </a:t>
            </a:r>
            <a:r>
              <a:rPr lang="ko-KR" altLang="en-US" sz="2400" dirty="0"/>
              <a:t>가속</a:t>
            </a:r>
            <a:r>
              <a:rPr lang="en-US" altLang="ko-KR" sz="2400" dirty="0"/>
              <a:t>, </a:t>
            </a:r>
            <a:r>
              <a:rPr lang="ko-KR" altLang="en-US" sz="2400" dirty="0"/>
              <a:t>감속 기능</a:t>
            </a:r>
            <a:endParaRPr lang="en-US" altLang="ko-KR" sz="2400" dirty="0"/>
          </a:p>
          <a:p>
            <a:pPr marL="0" indent="0" fontAlgn="base" latinLnBrk="0">
              <a:buNone/>
            </a:pPr>
            <a:endParaRPr lang="en-US" altLang="ko-KR" sz="2400" dirty="0"/>
          </a:p>
          <a:p>
            <a:pPr marL="0" indent="0" fontAlgn="base" latinLnBrk="0">
              <a:buNone/>
            </a:pPr>
            <a:r>
              <a:rPr lang="ko-KR" altLang="en-US" sz="2400" dirty="0"/>
              <a:t>● 적외선 센서를 이용한 장애물 감지</a:t>
            </a:r>
            <a:endParaRPr lang="en-US" altLang="ko-KR" sz="2400" dirty="0"/>
          </a:p>
          <a:p>
            <a:pPr marL="0" indent="0" fontAlgn="base" latinLnBrk="0">
              <a:buNone/>
            </a:pPr>
            <a:r>
              <a:rPr lang="en-US" altLang="ko-KR" sz="2400" dirty="0"/>
              <a:t> - </a:t>
            </a:r>
            <a:r>
              <a:rPr lang="ko-KR" altLang="en-US" sz="2400" dirty="0"/>
              <a:t>장애물을 감지하면 조이스틱의 </a:t>
            </a:r>
            <a:r>
              <a:rPr lang="ko-KR" altLang="en-US" sz="2400" dirty="0" err="1"/>
              <a:t>부저음과</a:t>
            </a:r>
            <a:r>
              <a:rPr lang="ko-KR" altLang="en-US" sz="2400" dirty="0"/>
              <a:t> </a:t>
            </a:r>
            <a:r>
              <a:rPr lang="en-US" altLang="ko-KR" sz="2400" dirty="0"/>
              <a:t>LED</a:t>
            </a:r>
            <a:r>
              <a:rPr lang="ko-KR" altLang="en-US" sz="2400" dirty="0"/>
              <a:t>출력</a:t>
            </a:r>
            <a:endParaRPr lang="en-US" altLang="ko-KR" sz="2400" dirty="0"/>
          </a:p>
          <a:p>
            <a:pPr marL="0" indent="0" fontAlgn="base" latinLnBrk="0">
              <a:buNone/>
            </a:pPr>
            <a:endParaRPr lang="en-US" altLang="ko-KR" sz="2400" dirty="0"/>
          </a:p>
          <a:p>
            <a:pPr marL="0" indent="0" fontAlgn="base" latinLnBrk="0">
              <a:buNone/>
            </a:pPr>
            <a:endParaRPr lang="en-US" altLang="ko-KR" sz="2400" dirty="0"/>
          </a:p>
          <a:p>
            <a:pPr fontAlgn="base" latinLnBrk="0">
              <a:buFontTx/>
              <a:buChar char="-"/>
            </a:pPr>
            <a:endParaRPr lang="ko-KR" altLang="en-US" sz="1600" dirty="0"/>
          </a:p>
          <a:p>
            <a:pPr marL="0" indent="0" fontAlgn="base" latinLnBrk="0">
              <a:buNone/>
            </a:pPr>
            <a:endParaRPr lang="en-US" altLang="ko-KR" sz="2400" dirty="0"/>
          </a:p>
          <a:p>
            <a:pPr fontAlgn="base" latinLnBrk="0">
              <a:buFontTx/>
              <a:buChar char="-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877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nhn\바탕 화면\하늘수채\그림3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33" y="-33539"/>
            <a:ext cx="9144000" cy="6857999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107504" y="194908"/>
            <a:ext cx="280831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indent="-514350" algn="ctr">
              <a:lnSpc>
                <a:spcPct val="150000"/>
              </a:lnSpc>
            </a:pPr>
            <a:r>
              <a:rPr lang="en-US" altLang="ko-KR" sz="32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|</a:t>
            </a:r>
            <a:r>
              <a:rPr lang="ko-KR" altLang="en-US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시연영상</a:t>
            </a:r>
            <a:r>
              <a:rPr lang="en-US" altLang="ko-KR" sz="32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|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64803" y="1025905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523569" y="1484784"/>
            <a:ext cx="8247233" cy="4680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 latinLnBrk="0">
              <a:buNone/>
            </a:pPr>
            <a:r>
              <a:rPr lang="ko-KR" altLang="en-US" u="sng" dirty="0"/>
              <a:t>유튜브 </a:t>
            </a:r>
            <a:r>
              <a:rPr lang="en-US" altLang="ko-KR" u="sng" dirty="0"/>
              <a:t>: </a:t>
            </a:r>
            <a:r>
              <a:rPr lang="en-US" altLang="ko-KR" u="sng" dirty="0">
                <a:hlinkClick r:id="rId3"/>
              </a:rPr>
              <a:t>https://youtu.be/11SR0WAoWCQ</a:t>
            </a:r>
            <a:endParaRPr lang="en-US" altLang="ko-KR" u="sng" dirty="0"/>
          </a:p>
          <a:p>
            <a:pPr marL="0" indent="0" algn="ctr" fontAlgn="base" latinLnBrk="0">
              <a:buNone/>
            </a:pPr>
            <a:endParaRPr lang="en-US" altLang="ko-KR" u="sng" dirty="0"/>
          </a:p>
          <a:p>
            <a:pPr marL="0" indent="0" algn="ctr" fontAlgn="base" latinLnBrk="0">
              <a:buNone/>
            </a:pPr>
            <a:r>
              <a:rPr lang="ko-KR" altLang="en-US" u="sng" dirty="0" err="1"/>
              <a:t>깃허브</a:t>
            </a:r>
            <a:r>
              <a:rPr lang="ko-KR" altLang="en-US" u="sng" dirty="0"/>
              <a:t> </a:t>
            </a:r>
            <a:r>
              <a:rPr lang="en-US" altLang="ko-KR" u="sng" dirty="0"/>
              <a:t>:   </a:t>
            </a:r>
            <a:r>
              <a:rPr lang="en-US" altLang="ko-KR" u="sng" dirty="0">
                <a:latin typeface="돋움" panose="020B0600000101010101" pitchFamily="50" charset="-127"/>
                <a:ea typeface="돋움" panose="020B0600000101010101" pitchFamily="50" charset="-127"/>
              </a:rPr>
              <a:t>https://github.com/kutmicro/2013136141-2015136068_ArduBoat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 algn="ctr" fontAlgn="base" latinLnBrk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30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nhn\바탕 화면\하늘수채\그림2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0" y="2410514"/>
            <a:ext cx="9144000" cy="203696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indent="-514350" algn="ctr">
              <a:lnSpc>
                <a:spcPct val="150000"/>
              </a:lnSpc>
            </a:pPr>
            <a:r>
              <a:rPr lang="en-US" altLang="ko-KR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7651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Documents and Settings\nhn\바탕 화면\하늘수채\그림2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0" y="2835919"/>
            <a:ext cx="9144000" cy="118615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indent="-514350" algn="ctr">
              <a:lnSpc>
                <a:spcPct val="150000"/>
              </a:lnSpc>
            </a:pPr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감사합니다</a:t>
            </a:r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3F3F3F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113</Words>
  <Application>Microsoft Office PowerPoint</Application>
  <PresentationFormat>화면 슬라이드 쇼(4:3)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나눔고딕</vt:lpstr>
      <vt:lpstr>나눔명조</vt:lpstr>
      <vt:lpstr>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Registered User</cp:lastModifiedBy>
  <cp:revision>8</cp:revision>
  <dcterms:created xsi:type="dcterms:W3CDTF">2011-08-23T09:33:59Z</dcterms:created>
  <dcterms:modified xsi:type="dcterms:W3CDTF">2016-12-12T18:32:30Z</dcterms:modified>
</cp:coreProperties>
</file>