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7B5"/>
    <a:srgbClr val="A4E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9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2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8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5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0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BAA0B-70A4-42FA-ADBF-CD8733B4122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110DA-0A23-4F4D-A838-29991ED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tmicro/2014136141_beatbox" TargetMode="External"/><Relationship Id="rId2" Type="http://schemas.openxmlformats.org/officeDocument/2006/relationships/hyperlink" Target="http://www.youtube.com/watch?v=VUVcVQfTKJ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448934"/>
            <a:ext cx="9144000" cy="1660026"/>
          </a:xfrm>
        </p:spPr>
        <p:txBody>
          <a:bodyPr/>
          <a:lstStyle/>
          <a:p>
            <a:r>
              <a:rPr lang="en-US" altLang="ko-KR" dirty="0" smtClean="0"/>
              <a:t>BEATBOX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60228" y="5313271"/>
            <a:ext cx="2834641" cy="852397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마이크로프로세서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분반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2014136141 </a:t>
            </a:r>
            <a:r>
              <a:rPr lang="ko-KR" altLang="en-US" sz="1800" b="1" dirty="0" smtClean="0"/>
              <a:t>송 원 섭</a:t>
            </a:r>
            <a:endParaRPr lang="ko-KR" altLang="en-US" sz="1800" b="1" dirty="0"/>
          </a:p>
        </p:txBody>
      </p:sp>
      <p:sp>
        <p:nvSpPr>
          <p:cNvPr id="34" name="자유형 33"/>
          <p:cNvSpPr/>
          <p:nvPr/>
        </p:nvSpPr>
        <p:spPr>
          <a:xfrm flipH="1">
            <a:off x="7597771" y="1981200"/>
            <a:ext cx="1685927" cy="647700"/>
          </a:xfrm>
          <a:custGeom>
            <a:avLst/>
            <a:gdLst>
              <a:gd name="connsiteX0" fmla="*/ 0 w 2638425"/>
              <a:gd name="connsiteY0" fmla="*/ 1093864 h 1819418"/>
              <a:gd name="connsiteX1" fmla="*/ 295275 w 2638425"/>
              <a:gd name="connsiteY1" fmla="*/ 569989 h 1819418"/>
              <a:gd name="connsiteX2" fmla="*/ 438150 w 2638425"/>
              <a:gd name="connsiteY2" fmla="*/ 1131964 h 1819418"/>
              <a:gd name="connsiteX3" fmla="*/ 638175 w 2638425"/>
              <a:gd name="connsiteY3" fmla="*/ 8014 h 1819418"/>
              <a:gd name="connsiteX4" fmla="*/ 914400 w 2638425"/>
              <a:gd name="connsiteY4" fmla="*/ 1817764 h 1819418"/>
              <a:gd name="connsiteX5" fmla="*/ 1009650 w 2638425"/>
              <a:gd name="connsiteY5" fmla="*/ 350914 h 1819418"/>
              <a:gd name="connsiteX6" fmla="*/ 1200150 w 2638425"/>
              <a:gd name="connsiteY6" fmla="*/ 1322464 h 1819418"/>
              <a:gd name="connsiteX7" fmla="*/ 1314450 w 2638425"/>
              <a:gd name="connsiteY7" fmla="*/ 712864 h 1819418"/>
              <a:gd name="connsiteX8" fmla="*/ 1466850 w 2638425"/>
              <a:gd name="connsiteY8" fmla="*/ 1103389 h 1819418"/>
              <a:gd name="connsiteX9" fmla="*/ 1695450 w 2638425"/>
              <a:gd name="connsiteY9" fmla="*/ 931939 h 1819418"/>
              <a:gd name="connsiteX10" fmla="*/ 1895475 w 2638425"/>
              <a:gd name="connsiteY10" fmla="*/ 1065289 h 1819418"/>
              <a:gd name="connsiteX11" fmla="*/ 1971675 w 2638425"/>
              <a:gd name="connsiteY11" fmla="*/ 979564 h 1819418"/>
              <a:gd name="connsiteX12" fmla="*/ 2124075 w 2638425"/>
              <a:gd name="connsiteY12" fmla="*/ 1036714 h 1819418"/>
              <a:gd name="connsiteX13" fmla="*/ 2314575 w 2638425"/>
              <a:gd name="connsiteY13" fmla="*/ 1027189 h 1819418"/>
              <a:gd name="connsiteX14" fmla="*/ 2638425 w 2638425"/>
              <a:gd name="connsiteY14" fmla="*/ 1017664 h 181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38425" h="1819418">
                <a:moveTo>
                  <a:pt x="0" y="1093864"/>
                </a:moveTo>
                <a:cubicBezTo>
                  <a:pt x="111125" y="828751"/>
                  <a:pt x="222250" y="563639"/>
                  <a:pt x="295275" y="569989"/>
                </a:cubicBezTo>
                <a:cubicBezTo>
                  <a:pt x="368300" y="576339"/>
                  <a:pt x="381000" y="1225627"/>
                  <a:pt x="438150" y="1131964"/>
                </a:cubicBezTo>
                <a:cubicBezTo>
                  <a:pt x="495300" y="1038301"/>
                  <a:pt x="558800" y="-106286"/>
                  <a:pt x="638175" y="8014"/>
                </a:cubicBezTo>
                <a:cubicBezTo>
                  <a:pt x="717550" y="122314"/>
                  <a:pt x="852488" y="1760614"/>
                  <a:pt x="914400" y="1817764"/>
                </a:cubicBezTo>
                <a:cubicBezTo>
                  <a:pt x="976312" y="1874914"/>
                  <a:pt x="962025" y="433464"/>
                  <a:pt x="1009650" y="350914"/>
                </a:cubicBezTo>
                <a:cubicBezTo>
                  <a:pt x="1057275" y="268364"/>
                  <a:pt x="1149350" y="1262139"/>
                  <a:pt x="1200150" y="1322464"/>
                </a:cubicBezTo>
                <a:cubicBezTo>
                  <a:pt x="1250950" y="1382789"/>
                  <a:pt x="1270000" y="749376"/>
                  <a:pt x="1314450" y="712864"/>
                </a:cubicBezTo>
                <a:cubicBezTo>
                  <a:pt x="1358900" y="676352"/>
                  <a:pt x="1403350" y="1066877"/>
                  <a:pt x="1466850" y="1103389"/>
                </a:cubicBezTo>
                <a:cubicBezTo>
                  <a:pt x="1530350" y="1139901"/>
                  <a:pt x="1624013" y="938289"/>
                  <a:pt x="1695450" y="931939"/>
                </a:cubicBezTo>
                <a:cubicBezTo>
                  <a:pt x="1766887" y="925589"/>
                  <a:pt x="1849438" y="1057352"/>
                  <a:pt x="1895475" y="1065289"/>
                </a:cubicBezTo>
                <a:cubicBezTo>
                  <a:pt x="1941512" y="1073226"/>
                  <a:pt x="1933575" y="984326"/>
                  <a:pt x="1971675" y="979564"/>
                </a:cubicBezTo>
                <a:cubicBezTo>
                  <a:pt x="2009775" y="974801"/>
                  <a:pt x="2066925" y="1028777"/>
                  <a:pt x="2124075" y="1036714"/>
                </a:cubicBezTo>
                <a:cubicBezTo>
                  <a:pt x="2181225" y="1044651"/>
                  <a:pt x="2314575" y="1027189"/>
                  <a:pt x="2314575" y="1027189"/>
                </a:cubicBezTo>
                <a:cubicBezTo>
                  <a:pt x="2400300" y="1024014"/>
                  <a:pt x="2532063" y="1024014"/>
                  <a:pt x="2638425" y="1017664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2978150" y="2197100"/>
            <a:ext cx="1640192" cy="241966"/>
          </a:xfrm>
          <a:custGeom>
            <a:avLst/>
            <a:gdLst>
              <a:gd name="connsiteX0" fmla="*/ 0 w 2455817"/>
              <a:gd name="connsiteY0" fmla="*/ 261361 h 379534"/>
              <a:gd name="connsiteX1" fmla="*/ 836023 w 2455817"/>
              <a:gd name="connsiteY1" fmla="*/ 339738 h 379534"/>
              <a:gd name="connsiteX2" fmla="*/ 1018903 w 2455817"/>
              <a:gd name="connsiteY2" fmla="*/ 104 h 379534"/>
              <a:gd name="connsiteX3" fmla="*/ 1502229 w 2455817"/>
              <a:gd name="connsiteY3" fmla="*/ 378927 h 379534"/>
              <a:gd name="connsiteX4" fmla="*/ 1580606 w 2455817"/>
              <a:gd name="connsiteY4" fmla="*/ 13167 h 379534"/>
              <a:gd name="connsiteX5" fmla="*/ 2207623 w 2455817"/>
              <a:gd name="connsiteY5" fmla="*/ 378927 h 379534"/>
              <a:gd name="connsiteX6" fmla="*/ 2312126 w 2455817"/>
              <a:gd name="connsiteY6" fmla="*/ 104607 h 379534"/>
              <a:gd name="connsiteX7" fmla="*/ 2455817 w 2455817"/>
              <a:gd name="connsiteY7" fmla="*/ 300550 h 37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5817" h="379534">
                <a:moveTo>
                  <a:pt x="0" y="261361"/>
                </a:moveTo>
                <a:cubicBezTo>
                  <a:pt x="333103" y="322321"/>
                  <a:pt x="666206" y="383281"/>
                  <a:pt x="836023" y="339738"/>
                </a:cubicBezTo>
                <a:cubicBezTo>
                  <a:pt x="1005840" y="296195"/>
                  <a:pt x="907869" y="-6428"/>
                  <a:pt x="1018903" y="104"/>
                </a:cubicBezTo>
                <a:cubicBezTo>
                  <a:pt x="1129937" y="6635"/>
                  <a:pt x="1408612" y="376750"/>
                  <a:pt x="1502229" y="378927"/>
                </a:cubicBezTo>
                <a:cubicBezTo>
                  <a:pt x="1595846" y="381104"/>
                  <a:pt x="1463040" y="13167"/>
                  <a:pt x="1580606" y="13167"/>
                </a:cubicBezTo>
                <a:cubicBezTo>
                  <a:pt x="1698172" y="13167"/>
                  <a:pt x="2085703" y="363687"/>
                  <a:pt x="2207623" y="378927"/>
                </a:cubicBezTo>
                <a:cubicBezTo>
                  <a:pt x="2329543" y="394167"/>
                  <a:pt x="2270760" y="117670"/>
                  <a:pt x="2312126" y="104607"/>
                </a:cubicBezTo>
                <a:cubicBezTo>
                  <a:pt x="2353492" y="91544"/>
                  <a:pt x="2423160" y="261362"/>
                  <a:pt x="2455817" y="30055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2000" cy="635000"/>
            <a:chOff x="0" y="0"/>
            <a:chExt cx="12192000" cy="5461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546100"/>
            </a:xfrm>
            <a:prstGeom prst="rect">
              <a:avLst/>
            </a:prstGeom>
            <a:solidFill>
              <a:srgbClr val="A907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61500" y="83917"/>
              <a:ext cx="264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BEATBOX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주제 선정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5"/>
          <a:stretch/>
        </p:blipFill>
        <p:spPr>
          <a:xfrm flipH="1">
            <a:off x="333270" y="1608137"/>
            <a:ext cx="3708401" cy="42828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32" y="2700347"/>
            <a:ext cx="1762904" cy="104920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800531" y="2547910"/>
            <a:ext cx="2280153" cy="1201638"/>
            <a:chOff x="7485354" y="2786162"/>
            <a:chExt cx="3812051" cy="184785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76"/>
            <a:stretch/>
          </p:blipFill>
          <p:spPr>
            <a:xfrm>
              <a:off x="7485354" y="2786162"/>
              <a:ext cx="2174013" cy="184785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7"/>
            <a:stretch/>
          </p:blipFill>
          <p:spPr>
            <a:xfrm>
              <a:off x="9241592" y="2786162"/>
              <a:ext cx="2055813" cy="18478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9313074" y="2473298"/>
            <a:ext cx="2379652" cy="1276250"/>
            <a:chOff x="6853265" y="4048361"/>
            <a:chExt cx="4398389" cy="230802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265" y="4048361"/>
              <a:ext cx="2164929" cy="23080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86725" y="4048361"/>
              <a:ext cx="2164929" cy="2308027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7343528" y="4307115"/>
            <a:ext cx="3763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 </a:t>
            </a:r>
            <a:r>
              <a:rPr lang="ko-KR" altLang="en-US" sz="4400" b="1" dirty="0" smtClean="0"/>
              <a:t>눈</a:t>
            </a:r>
            <a:r>
              <a:rPr lang="ko-KR" altLang="en-US" sz="3200" b="1" dirty="0"/>
              <a:t> </a:t>
            </a:r>
            <a:r>
              <a:rPr lang="en-US" altLang="ko-KR" sz="3200" b="1" dirty="0" smtClean="0"/>
              <a:t>&amp;</a:t>
            </a:r>
            <a:r>
              <a:rPr lang="ko-KR" altLang="en-US" sz="3200" b="1" dirty="0" smtClean="0"/>
              <a:t> </a:t>
            </a:r>
            <a:r>
              <a:rPr lang="ko-KR" altLang="en-US" sz="4400" b="1" dirty="0" smtClean="0"/>
              <a:t>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121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6" name="Picture 8" descr="q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52" y="967269"/>
            <a:ext cx="1157287" cy="54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q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21264" y="2207378"/>
            <a:ext cx="1319212" cy="100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qq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41" y="2312315"/>
            <a:ext cx="1500188" cy="7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q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45"/>
          <a:stretch>
            <a:fillRect/>
          </a:stretch>
        </p:blipFill>
        <p:spPr bwMode="auto">
          <a:xfrm>
            <a:off x="8443486" y="2178953"/>
            <a:ext cx="1546225" cy="7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4865337" y="2880609"/>
            <a:ext cx="9786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104898" y="3363337"/>
            <a:ext cx="0" cy="637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qq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60" y="4046633"/>
            <a:ext cx="549275" cy="44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qq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15" y="4046633"/>
            <a:ext cx="549275" cy="44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q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41" y="4046635"/>
            <a:ext cx="549275" cy="44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482828" y="4006291"/>
            <a:ext cx="3244138" cy="84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6" descr="qq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22" y="4046630"/>
            <a:ext cx="549275" cy="44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qq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30" y="4046630"/>
            <a:ext cx="549275" cy="44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qq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925" y="4046622"/>
            <a:ext cx="549275" cy="44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237907" y="2239828"/>
            <a:ext cx="1627430" cy="111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833237" y="2120997"/>
            <a:ext cx="1686772" cy="141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336881" y="2153466"/>
            <a:ext cx="1627430" cy="114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520009" y="2812584"/>
            <a:ext cx="8168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336881" y="863599"/>
            <a:ext cx="1627430" cy="1061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4094577" y="1441837"/>
            <a:ext cx="0" cy="797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635" y="1441836"/>
            <a:ext cx="42672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35" y="5404543"/>
            <a:ext cx="2667000" cy="82607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527300" y="5302943"/>
            <a:ext cx="3066335" cy="1034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104897" y="4851784"/>
            <a:ext cx="0" cy="4511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0" y="0"/>
            <a:ext cx="12192000" cy="635000"/>
            <a:chOff x="0" y="0"/>
            <a:chExt cx="12192000" cy="546100"/>
          </a:xfrm>
        </p:grpSpPr>
        <p:sp>
          <p:nvSpPr>
            <p:cNvPr id="52" name="직사각형 51"/>
            <p:cNvSpPr/>
            <p:nvPr/>
          </p:nvSpPr>
          <p:spPr>
            <a:xfrm>
              <a:off x="0" y="0"/>
              <a:ext cx="12192000" cy="546100"/>
            </a:xfrm>
            <a:prstGeom prst="rect">
              <a:avLst/>
            </a:prstGeom>
            <a:solidFill>
              <a:srgbClr val="A907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61500" y="83917"/>
              <a:ext cx="2641600" cy="34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BEATBOX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구성도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605190" y="2984234"/>
            <a:ext cx="107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Arduino</a:t>
            </a:r>
            <a:endParaRPr lang="ko-KR" alt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05063" y="3196427"/>
            <a:ext cx="151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Music shield</a:t>
            </a:r>
            <a:endParaRPr lang="ko-KR" alt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680218" y="2941120"/>
            <a:ext cx="107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Speaker</a:t>
            </a:r>
            <a:endParaRPr lang="ko-KR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862549" y="1583473"/>
            <a:ext cx="107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LED</a:t>
            </a:r>
            <a:endParaRPr lang="ko-KR" alt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34269" y="4462094"/>
            <a:ext cx="107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Button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94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800" y="62984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BEATBOX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47052" y="1363133"/>
            <a:ext cx="8497896" cy="1735667"/>
            <a:chOff x="1219200" y="1960033"/>
            <a:chExt cx="10313996" cy="189653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198" y="1960033"/>
              <a:ext cx="5156998" cy="1896533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960034"/>
              <a:ext cx="5156998" cy="1896533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</p:grpSp>
      <p:grpSp>
        <p:nvGrpSpPr>
          <p:cNvPr id="9" name="그룹 8"/>
          <p:cNvGrpSpPr/>
          <p:nvPr/>
        </p:nvGrpSpPr>
        <p:grpSpPr>
          <a:xfrm>
            <a:off x="0" y="0"/>
            <a:ext cx="12192000" cy="635000"/>
            <a:chOff x="0" y="0"/>
            <a:chExt cx="12192000" cy="546100"/>
          </a:xfrm>
        </p:grpSpPr>
        <p:sp>
          <p:nvSpPr>
            <p:cNvPr id="10" name="직사각형 9"/>
            <p:cNvSpPr/>
            <p:nvPr/>
          </p:nvSpPr>
          <p:spPr>
            <a:xfrm>
              <a:off x="0" y="0"/>
              <a:ext cx="12192000" cy="546100"/>
            </a:xfrm>
            <a:prstGeom prst="rect">
              <a:avLst/>
            </a:prstGeom>
            <a:solidFill>
              <a:srgbClr val="A907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61500" y="83917"/>
              <a:ext cx="2641600" cy="34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BEATBOX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기능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12152" y="3098799"/>
            <a:ext cx="408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1  2  3  4  5  6      7  8  9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61100" y="3115963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</a:rPr>
              <a:t>  1    2    </a:t>
            </a:r>
            <a:r>
              <a:rPr lang="en-US" altLang="ko-KR" sz="2400" b="1" dirty="0">
                <a:solidFill>
                  <a:srgbClr val="00B050"/>
                </a:solidFill>
              </a:rPr>
              <a:t>3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   </a:t>
            </a:r>
            <a:r>
              <a:rPr lang="en-US" altLang="ko-KR" sz="2400" b="1" dirty="0">
                <a:solidFill>
                  <a:srgbClr val="00B050"/>
                </a:solidFill>
              </a:rPr>
              <a:t>4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   5     </a:t>
            </a:r>
            <a:r>
              <a:rPr lang="en-US" altLang="ko-KR" sz="2400" b="1" dirty="0">
                <a:solidFill>
                  <a:srgbClr val="00B050"/>
                </a:solidFill>
              </a:rPr>
              <a:t>6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5751" y="4010102"/>
            <a:ext cx="3747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1~6</a:t>
            </a:r>
            <a:r>
              <a:rPr lang="ko-KR" altLang="en-US" b="1" dirty="0" smtClean="0"/>
              <a:t>번 버튼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지정 원음 재생 버튼</a:t>
            </a:r>
            <a:endParaRPr lang="en-US" altLang="ko-KR" b="1" dirty="0" smtClean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012152" y="3577628"/>
            <a:ext cx="2343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84126" y="3577628"/>
            <a:ext cx="0" cy="4324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794649" y="3577628"/>
            <a:ext cx="2950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219700" y="3582092"/>
            <a:ext cx="2891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622326" y="3582092"/>
            <a:ext cx="3246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42187" y="3577628"/>
            <a:ext cx="0" cy="10959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6252" y="4681135"/>
            <a:ext cx="1823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</a:t>
            </a:r>
            <a:r>
              <a:rPr lang="ko-KR" altLang="en-US" b="1" dirty="0" smtClean="0"/>
              <a:t>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녹음 버튼</a:t>
            </a:r>
            <a:endParaRPr lang="ko-KR" altLang="en-US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5364262" y="3585163"/>
            <a:ext cx="0" cy="1888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784650" y="3585163"/>
            <a:ext cx="0" cy="10959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18378" y="5468715"/>
            <a:ext cx="2534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</a:t>
            </a:r>
            <a:r>
              <a:rPr lang="ko-KR" altLang="en-US" b="1" dirty="0" smtClean="0"/>
              <a:t>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천천히 녹음 버튼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08825" y="4681135"/>
            <a:ext cx="2335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</a:t>
            </a:r>
            <a:r>
              <a:rPr lang="ko-KR" altLang="en-US" b="1" dirty="0" smtClean="0"/>
              <a:t>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악기 변경 버튼</a:t>
            </a:r>
            <a:endParaRPr lang="ko-KR" altLang="en-US" b="1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575026" y="3585163"/>
            <a:ext cx="363577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392913" y="3577628"/>
            <a:ext cx="0" cy="432474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92092" y="4020040"/>
            <a:ext cx="2888508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1~6</a:t>
            </a:r>
            <a:r>
              <a:rPr lang="ko-KR" altLang="en-US" b="1" dirty="0" smtClean="0">
                <a:solidFill>
                  <a:srgbClr val="00B050"/>
                </a:solidFill>
              </a:rPr>
              <a:t>번 버튼에 대응한 </a:t>
            </a:r>
            <a:r>
              <a:rPr lang="en-US" altLang="ko-KR" b="1" dirty="0" smtClean="0">
                <a:solidFill>
                  <a:srgbClr val="00B050"/>
                </a:solidFill>
              </a:rPr>
              <a:t>LED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35000"/>
            <a:chOff x="0" y="0"/>
            <a:chExt cx="12192000" cy="546100"/>
          </a:xfrm>
        </p:grpSpPr>
        <p:sp>
          <p:nvSpPr>
            <p:cNvPr id="10" name="직사각형 9"/>
            <p:cNvSpPr/>
            <p:nvPr/>
          </p:nvSpPr>
          <p:spPr>
            <a:xfrm>
              <a:off x="0" y="0"/>
              <a:ext cx="12192000" cy="546100"/>
            </a:xfrm>
            <a:prstGeom prst="rect">
              <a:avLst/>
            </a:prstGeom>
            <a:solidFill>
              <a:srgbClr val="A907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61500" y="83917"/>
              <a:ext cx="2641600" cy="34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BEATBOX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시연 영상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73200" y="1968500"/>
            <a:ext cx="999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/>
              <a:t>You</a:t>
            </a:r>
            <a:r>
              <a:rPr lang="en-US" altLang="ko-KR" sz="4000" b="1" dirty="0" err="1" smtClean="0">
                <a:solidFill>
                  <a:srgbClr val="FF0000"/>
                </a:solidFill>
              </a:rPr>
              <a:t>tube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3200" b="1" dirty="0" smtClean="0"/>
              <a:t>https://</a:t>
            </a:r>
            <a:r>
              <a:rPr lang="en-US" altLang="ko-KR" sz="3200" b="1" dirty="0" smtClean="0">
                <a:hlinkClick r:id="rId2"/>
              </a:rPr>
              <a:t>www.youtube.com/watch?v=VUVcVQfTKJg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3200" y="3657600"/>
            <a:ext cx="1033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solidFill>
                  <a:srgbClr val="00B0F0"/>
                </a:solidFill>
              </a:rPr>
              <a:t>Github</a:t>
            </a:r>
            <a:endParaRPr lang="en-US" altLang="ko-KR" sz="4000" b="1" dirty="0" smtClean="0">
              <a:solidFill>
                <a:srgbClr val="00B0F0"/>
              </a:solidFill>
            </a:endParaRPr>
          </a:p>
          <a:p>
            <a:r>
              <a:rPr lang="en-US" altLang="ko-KR" sz="3200" b="1" dirty="0" smtClean="0"/>
              <a:t>https://</a:t>
            </a:r>
            <a:r>
              <a:rPr lang="en-US" altLang="ko-KR" sz="3200" b="1" dirty="0" smtClean="0">
                <a:hlinkClick r:id="rId3"/>
              </a:rPr>
              <a:t>github.com/kutmicro/2014136141_beatbox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1567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84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BEATBOX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songwonseop</dc:creator>
  <cp:lastModifiedBy>songwonseop</cp:lastModifiedBy>
  <cp:revision>30</cp:revision>
  <dcterms:created xsi:type="dcterms:W3CDTF">2016-12-12T06:07:41Z</dcterms:created>
  <dcterms:modified xsi:type="dcterms:W3CDTF">2016-12-12T14:18:20Z</dcterms:modified>
</cp:coreProperties>
</file>