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84" r:id="rId4"/>
    <p:sldId id="285" r:id="rId5"/>
    <p:sldId id="286" r:id="rId6"/>
    <p:sldId id="271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B0600000101010101" charset="-127"/>
      <p:bold r:id="rId15"/>
    </p:embeddedFont>
    <p:embeddedFont>
      <p:font typeface="나눔고딕" panose="020B0600000101010101" charset="-127"/>
      <p:regular r:id="rId16"/>
      <p:bold r:id="rId17"/>
    </p:embeddedFont>
    <p:embeddedFont>
      <p:font typeface="나눔바른고딕" panose="020B0600000101010101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5AB"/>
    <a:srgbClr val="FF6E57"/>
    <a:srgbClr val="FFCC00"/>
    <a:srgbClr val="3B589E"/>
    <a:srgbClr val="CCFF33"/>
    <a:srgbClr val="99FF33"/>
    <a:srgbClr val="808000"/>
    <a:srgbClr val="996633"/>
    <a:srgbClr val="D8D14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 varScale="1">
        <p:scale>
          <a:sx n="49" d="100"/>
          <a:sy n="49" d="100"/>
        </p:scale>
        <p:origin x="11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swCAQVaPc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Where is my Wallet!?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9851" y="438230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2015136053    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박종호</a:t>
            </a:r>
            <a:endParaRPr lang="ko-KR" altLang="en-US" sz="14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34" y="1881406"/>
            <a:ext cx="830123" cy="830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작품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15936" y="2924944"/>
            <a:ext cx="14400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구성도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기능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시연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영상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작품 개요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66818" y="4617039"/>
            <a:ext cx="3010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지갑을 잊어버리셨나요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??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10179"/>
            <a:ext cx="1892028" cy="18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2276872"/>
            <a:ext cx="1656184" cy="165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9772" y="42210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거기 있는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돈이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얼마나 많은데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..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주민등록증이랑 카드도 재발급 받아야 하잖아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297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2060848"/>
            <a:ext cx="1800200" cy="1800200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2411760" y="4077072"/>
            <a:ext cx="43924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지갑을 자주 잊어버리는 그대에게</a:t>
            </a:r>
            <a:endParaRPr lang="en-US" altLang="ko-KR" sz="24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Where is my Wallet!?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과 함께라면 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지갑뿐만 아니라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어떤 물건이든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어디서든 물건을 쉽게 찾을 수 있어요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013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2508543" y="1562743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물건을 자주 잊어버리는 그대에게</a:t>
            </a:r>
            <a:endParaRPr lang="en-US" altLang="ko-KR" sz="24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9977">
            <a:off x="1907704" y="889145"/>
            <a:ext cx="733293" cy="733293"/>
          </a:xfrm>
          <a:prstGeom prst="rect">
            <a:avLst/>
          </a:prstGeom>
        </p:spPr>
      </p:pic>
      <p:sp>
        <p:nvSpPr>
          <p:cNvPr id="118" name="타원 117"/>
          <p:cNvSpPr/>
          <p:nvPr/>
        </p:nvSpPr>
        <p:spPr>
          <a:xfrm>
            <a:off x="645538" y="2546250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783348" y="2546250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430467" y="3344433"/>
            <a:ext cx="1080120" cy="144016"/>
          </a:xfrm>
          <a:prstGeom prst="rightArrow">
            <a:avLst/>
          </a:prstGeom>
          <a:solidFill>
            <a:srgbClr val="F3B5AB"/>
          </a:solidFill>
          <a:ln>
            <a:solidFill>
              <a:srgbClr val="F3B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5538" y="4214554"/>
            <a:ext cx="1565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스마트폰에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어플리케이션을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설치하여 센서들을 조작합니다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60782" y="4214554"/>
            <a:ext cx="1751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핸드폰에서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보내준 정보를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아두이노에서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받아서 처리합니다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30" y="2951671"/>
            <a:ext cx="810641" cy="8106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64" y="3029789"/>
            <a:ext cx="935055" cy="636276"/>
          </a:xfrm>
          <a:prstGeom prst="rect">
            <a:avLst/>
          </a:prstGeom>
        </p:spPr>
      </p:pic>
      <p:sp>
        <p:nvSpPr>
          <p:cNvPr id="138" name="타원 137"/>
          <p:cNvSpPr/>
          <p:nvPr/>
        </p:nvSpPr>
        <p:spPr>
          <a:xfrm>
            <a:off x="7007608" y="2546250"/>
            <a:ext cx="1512168" cy="1512168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화살표 138"/>
          <p:cNvSpPr/>
          <p:nvPr/>
        </p:nvSpPr>
        <p:spPr>
          <a:xfrm>
            <a:off x="5653838" y="3356992"/>
            <a:ext cx="1080120" cy="144016"/>
          </a:xfrm>
          <a:prstGeom prst="rightArrow">
            <a:avLst/>
          </a:prstGeom>
          <a:solidFill>
            <a:srgbClr val="F3B5AB"/>
          </a:solidFill>
          <a:ln>
            <a:solidFill>
              <a:srgbClr val="F3B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7007608" y="4214554"/>
            <a:ext cx="1427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지갑에 부착되어 있는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아두이노로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지갑의 위치를 알아냅니다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11" y="3064510"/>
            <a:ext cx="584962" cy="584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구성도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19572" y="903832"/>
            <a:ext cx="363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블루투스로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아두이노와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스마트폰을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연결하여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부착된 센서를 이용하여 물건을 찾습니다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7584" y="2963123"/>
            <a:ext cx="1440160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11760" y="3721472"/>
            <a:ext cx="502692" cy="0"/>
          </a:xfrm>
          <a:prstGeom prst="straightConnector1">
            <a:avLst/>
          </a:prstGeom>
          <a:ln w="38100">
            <a:solidFill>
              <a:srgbClr val="FF412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86832" y="3237891"/>
            <a:ext cx="1077582" cy="967162"/>
          </a:xfrm>
          <a:prstGeom prst="rect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4" name="모서리가 둥근 직사각형 22"/>
          <p:cNvSpPr/>
          <p:nvPr/>
        </p:nvSpPr>
        <p:spPr>
          <a:xfrm>
            <a:off x="4499992" y="2662847"/>
            <a:ext cx="1368152" cy="477053"/>
          </a:xfrm>
          <a:prstGeom prst="roundRect">
            <a:avLst>
              <a:gd name="adj" fmla="val 50000"/>
            </a:avLst>
          </a:prstGeom>
          <a:ln>
            <a:solidFill>
              <a:srgbClr val="FF412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LED</a:t>
            </a:r>
          </a:p>
        </p:txBody>
      </p:sp>
      <p:sp>
        <p:nvSpPr>
          <p:cNvPr id="35" name="모서리가 둥근 직사각형 22"/>
          <p:cNvSpPr/>
          <p:nvPr/>
        </p:nvSpPr>
        <p:spPr>
          <a:xfrm>
            <a:off x="4499992" y="3366184"/>
            <a:ext cx="1368152" cy="477053"/>
          </a:xfrm>
          <a:prstGeom prst="roundRect">
            <a:avLst>
              <a:gd name="adj" fmla="val 50000"/>
            </a:avLst>
          </a:prstGeom>
          <a:ln>
            <a:solidFill>
              <a:srgbClr val="FF412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진동 모터 센서</a:t>
            </a:r>
            <a:endParaRPr lang="en-US" altLang="ko-KR" sz="1400" dirty="0" smtClean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6" name="모서리가 둥근 직사각형 22"/>
          <p:cNvSpPr/>
          <p:nvPr/>
        </p:nvSpPr>
        <p:spPr>
          <a:xfrm>
            <a:off x="4499992" y="4003981"/>
            <a:ext cx="1368152" cy="477053"/>
          </a:xfrm>
          <a:prstGeom prst="roundRect">
            <a:avLst>
              <a:gd name="adj" fmla="val 50000"/>
            </a:avLst>
          </a:prstGeom>
          <a:ln>
            <a:solidFill>
              <a:srgbClr val="FF412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온 습도 센서</a:t>
            </a:r>
            <a:endParaRPr lang="ko-KR" altLang="en-US" sz="1600" dirty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37" name="직선 화살표 연결선 36"/>
          <p:cNvCxnSpPr>
            <a:stCxn id="33" idx="3"/>
            <a:endCxn id="34" idx="1"/>
          </p:cNvCxnSpPr>
          <p:nvPr/>
        </p:nvCxnSpPr>
        <p:spPr>
          <a:xfrm flipV="1">
            <a:off x="4064414" y="2901374"/>
            <a:ext cx="435578" cy="820098"/>
          </a:xfrm>
          <a:prstGeom prst="straightConnector1">
            <a:avLst/>
          </a:prstGeom>
          <a:ln>
            <a:solidFill>
              <a:srgbClr val="FF41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3"/>
            <a:endCxn id="35" idx="1"/>
          </p:cNvCxnSpPr>
          <p:nvPr/>
        </p:nvCxnSpPr>
        <p:spPr>
          <a:xfrm flipV="1">
            <a:off x="4064414" y="3604711"/>
            <a:ext cx="435578" cy="116761"/>
          </a:xfrm>
          <a:prstGeom prst="straightConnector1">
            <a:avLst/>
          </a:prstGeom>
          <a:ln>
            <a:solidFill>
              <a:srgbClr val="FF41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3"/>
            <a:endCxn id="36" idx="1"/>
          </p:cNvCxnSpPr>
          <p:nvPr/>
        </p:nvCxnSpPr>
        <p:spPr>
          <a:xfrm>
            <a:off x="4064414" y="3721472"/>
            <a:ext cx="435578" cy="521036"/>
          </a:xfrm>
          <a:prstGeom prst="straightConnector1">
            <a:avLst/>
          </a:prstGeom>
          <a:ln>
            <a:solidFill>
              <a:srgbClr val="FF41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6854978" y="2963123"/>
            <a:ext cx="1440160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4347" y="3078529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블루투스</a:t>
            </a:r>
            <a:endParaRPr lang="en-US" altLang="ko-KR" sz="1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연결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4" name="모서리가 둥근 직사각형 22"/>
          <p:cNvSpPr/>
          <p:nvPr/>
        </p:nvSpPr>
        <p:spPr>
          <a:xfrm>
            <a:off x="4499992" y="4680752"/>
            <a:ext cx="1368152" cy="477053"/>
          </a:xfrm>
          <a:prstGeom prst="roundRect">
            <a:avLst>
              <a:gd name="adj" fmla="val 50000"/>
            </a:avLst>
          </a:prstGeom>
          <a:ln>
            <a:solidFill>
              <a:srgbClr val="FF412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부저</a:t>
            </a:r>
            <a:endParaRPr lang="ko-KR" altLang="en-US" sz="1600" dirty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8" name="직선 화살표 연결선 47"/>
          <p:cNvCxnSpPr>
            <a:stCxn id="33" idx="3"/>
            <a:endCxn id="44" idx="1"/>
          </p:cNvCxnSpPr>
          <p:nvPr/>
        </p:nvCxnSpPr>
        <p:spPr>
          <a:xfrm>
            <a:off x="4064414" y="3721472"/>
            <a:ext cx="435578" cy="1197807"/>
          </a:xfrm>
          <a:prstGeom prst="straightConnector1">
            <a:avLst/>
          </a:prstGeom>
          <a:ln>
            <a:solidFill>
              <a:srgbClr val="FF41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2" y="3274992"/>
            <a:ext cx="880114" cy="880114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>
            <a:off x="6152616" y="3697181"/>
            <a:ext cx="533568" cy="45719"/>
          </a:xfrm>
          <a:prstGeom prst="rightArrow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96" y="3248029"/>
            <a:ext cx="830123" cy="830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블루투스를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연결한 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물건의 위치를 찾기 위해 사용할 수 있는 기능들 입니다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251760" y="4213550"/>
            <a:ext cx="1440160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57232" y="2018292"/>
            <a:ext cx="1440160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15616" y="2035767"/>
            <a:ext cx="1440160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42095" y="2035766"/>
            <a:ext cx="1440161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54498" y="3527282"/>
            <a:ext cx="19623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진동</a:t>
            </a:r>
            <a:endParaRPr lang="en-US" altLang="ko-KR" sz="32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90802" y="3517965"/>
            <a:ext cx="19623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점등</a:t>
            </a:r>
            <a:endParaRPr lang="en-US" altLang="ko-KR" sz="32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95773" y="5798786"/>
            <a:ext cx="24240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algn="ctr"/>
            <a:r>
              <a:rPr lang="ko-KR" altLang="en-US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온도</a:t>
            </a:r>
            <a:endParaRPr lang="en-US" altLang="ko-KR" sz="32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180977" y="3508060"/>
            <a:ext cx="19623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소리</a:t>
            </a:r>
            <a:endParaRPr lang="en-US" altLang="ko-KR" sz="32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327207" y="4209236"/>
            <a:ext cx="1440160" cy="1478429"/>
          </a:xfrm>
          <a:prstGeom prst="ellipse">
            <a:avLst/>
          </a:prstGeom>
          <a:noFill/>
          <a:ln>
            <a:solidFill>
              <a:srgbClr val="FF412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149634" y="5798786"/>
            <a:ext cx="19623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습도</a:t>
            </a:r>
            <a:endParaRPr lang="en-US" altLang="ko-KR" sz="32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28" y="2299104"/>
            <a:ext cx="953735" cy="9537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87" y="4592043"/>
            <a:ext cx="715000" cy="715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18" y="2377598"/>
            <a:ext cx="794764" cy="7947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8" y="2403873"/>
            <a:ext cx="744854" cy="7448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02" y="4577626"/>
            <a:ext cx="746275" cy="74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시연영상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hlinkClick r:id="rId2"/>
          </p:cNvPr>
          <p:cNvSpPr/>
          <p:nvPr/>
        </p:nvSpPr>
        <p:spPr>
          <a:xfrm rot="5400000">
            <a:off x="3707904" y="2924944"/>
            <a:ext cx="2016224" cy="1440160"/>
          </a:xfrm>
          <a:prstGeom prst="triangle">
            <a:avLst/>
          </a:prstGeom>
          <a:solidFill>
            <a:srgbClr val="FF6E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133</Words>
  <Application>Microsoft Office PowerPoint</Application>
  <PresentationFormat>화면 슬라이드 쇼(4:3)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배달의민족 한나</vt:lpstr>
      <vt:lpstr>맑은 고딕</vt:lpstr>
      <vt:lpstr>나눔고딕 ExtraBold</vt:lpstr>
      <vt:lpstr>나눔고딕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박종호</cp:lastModifiedBy>
  <cp:revision>64</cp:revision>
  <dcterms:created xsi:type="dcterms:W3CDTF">2014-05-20T10:28:59Z</dcterms:created>
  <dcterms:modified xsi:type="dcterms:W3CDTF">2016-12-28T00:29:48Z</dcterms:modified>
</cp:coreProperties>
</file>