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EB9"/>
    <a:srgbClr val="90AFC8"/>
    <a:srgbClr val="EFEFEF"/>
    <a:srgbClr val="FFC000"/>
    <a:srgbClr val="00BBD6"/>
    <a:srgbClr val="B3D236"/>
    <a:srgbClr val="404040"/>
    <a:srgbClr val="F23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5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8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3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14E5-BFFA-4D4F-A4CE-860AA0B3336D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"/>
            </a:schemeClr>
          </a:solidFill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207749"/>
            <a:ext cx="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7096" y="4140967"/>
            <a:ext cx="8377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rPr>
              <a:t>WEATHER LED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3683" y="5737393"/>
            <a:ext cx="351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2015136099 </a:t>
            </a:r>
            <a:r>
              <a:rPr lang="ko-KR" altLang="en-US" spc="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이연경</a:t>
            </a:r>
            <a:endParaRPr lang="en-US" altLang="ko-KR" spc="6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pc="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2015136139 </a:t>
            </a:r>
            <a:r>
              <a:rPr lang="ko-KR" altLang="en-US" spc="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현은지</a:t>
            </a:r>
            <a:endParaRPr lang="ko-KR" altLang="en-US" spc="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387641" y="5598695"/>
            <a:ext cx="3510898" cy="19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649" y="3164041"/>
            <a:ext cx="3596387" cy="202296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55600" y="2108200"/>
            <a:ext cx="114427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5600" y="239926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83322" y="2921000"/>
            <a:ext cx="3581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00425" y="2921000"/>
            <a:ext cx="3581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208856" y="2921000"/>
            <a:ext cx="3581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91125" y="239926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6650" y="239926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5600" y="1461370"/>
            <a:ext cx="11434656" cy="646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10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022" y="15220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목차</a:t>
            </a:r>
            <a:endParaRPr lang="ko-KR" altLang="en-US" sz="28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43" y="3164041"/>
            <a:ext cx="3596385" cy="20229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143" y="3164040"/>
            <a:ext cx="3596388" cy="20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0" y="0"/>
            <a:ext cx="2161135" cy="6865687"/>
            <a:chOff x="0" y="0"/>
            <a:chExt cx="2161135" cy="6865687"/>
          </a:xfrm>
        </p:grpSpPr>
        <p:sp>
          <p:nvSpPr>
            <p:cNvPr id="189" name="직사각형 188"/>
            <p:cNvSpPr/>
            <p:nvPr/>
          </p:nvSpPr>
          <p:spPr>
            <a:xfrm>
              <a:off x="0" y="0"/>
              <a:ext cx="2161135" cy="68656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8294" y="1373140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bg1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개요</a:t>
              </a:r>
              <a:endParaRPr lang="ko-KR" altLang="en-US" sz="32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76288" y="2339788"/>
            <a:ext cx="9699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작품은 </a:t>
            </a:r>
            <a:r>
              <a:rPr lang="ko-KR" altLang="en-US" dirty="0" err="1"/>
              <a:t>아두이노를</a:t>
            </a:r>
            <a:r>
              <a:rPr lang="ko-KR" altLang="en-US" dirty="0"/>
              <a:t> 이용하여 날씨에 따라 </a:t>
            </a:r>
            <a:r>
              <a:rPr lang="en-US" altLang="ko-KR" dirty="0"/>
              <a:t>LED</a:t>
            </a:r>
            <a:r>
              <a:rPr lang="ko-KR" altLang="en-US" dirty="0"/>
              <a:t>의 모양을 제어한다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장치는 와이파이를 통하여 날씨를 알려주기 때문에 기상청에 </a:t>
            </a:r>
            <a:r>
              <a:rPr lang="ko-KR" altLang="en-US" dirty="0" smtClean="0"/>
              <a:t>들어</a:t>
            </a:r>
            <a:endParaRPr lang="en-US" altLang="ko-KR" dirty="0" smtClean="0"/>
          </a:p>
          <a:p>
            <a:r>
              <a:rPr lang="ko-KR" altLang="en-US" dirty="0" smtClean="0"/>
              <a:t>가지 </a:t>
            </a:r>
            <a:r>
              <a:rPr lang="ko-KR" altLang="en-US" dirty="0"/>
              <a:t>않고도 날씨를 알 수 있어서 바쁜 현대인에게 시간을 절약 할 수 있도록 돕는다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자동화가 </a:t>
            </a:r>
            <a:r>
              <a:rPr lang="ko-KR" altLang="en-US" dirty="0"/>
              <a:t>점차적으로 진행되는 현대 사회에서 스마트폰을 사용하지 않고도 날씨를 알 수 있도록 </a:t>
            </a:r>
            <a:r>
              <a:rPr lang="ko-KR" altLang="en-US" dirty="0" smtClean="0"/>
              <a:t>함으로써 </a:t>
            </a:r>
            <a:r>
              <a:rPr lang="ko-KR" altLang="en-US" dirty="0"/>
              <a:t>더욱더 편리하고 증진된 삶을 즐길 수 있을 것 같아서 이런 주제를 택하였다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5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2194890" y="2691935"/>
            <a:ext cx="3332370" cy="1429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69A9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527260" y="2691933"/>
            <a:ext cx="3332370" cy="14295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8859629" y="2691932"/>
            <a:ext cx="3332370" cy="1429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05980" y="3160492"/>
            <a:ext cx="2642678" cy="447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30000"/>
              </a:lnSpc>
            </a:pPr>
            <a:r>
              <a:rPr lang="ko-KR" altLang="en-US" sz="2000" b="1" kern="0" spc="-15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날씨</a:t>
            </a:r>
            <a:endParaRPr lang="ko-KR" altLang="en-US" sz="2000" b="1" kern="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0736" y="3186621"/>
            <a:ext cx="2704993" cy="447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30000"/>
              </a:lnSpc>
            </a:pPr>
            <a:r>
              <a:rPr lang="en-US" altLang="ko-KR" sz="2000" b="1" kern="0" spc="-15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LED</a:t>
            </a:r>
            <a:endParaRPr lang="ko-KR" altLang="en-US" sz="2000" b="1" kern="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46957" y="3186620"/>
            <a:ext cx="2757714" cy="447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30000"/>
              </a:lnSpc>
            </a:pPr>
            <a:r>
              <a:rPr lang="ko-KR" altLang="en-US" sz="2000" b="1" kern="0" spc="-15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통신</a:t>
            </a:r>
            <a:endParaRPr lang="ko-KR" altLang="en-US" sz="2000" b="1" kern="0" spc="-15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5447" y="4546253"/>
            <a:ext cx="199125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현대인이라면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누구에게나 필요한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날씨 정보를 제공한다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0" name="Freeform 61"/>
          <p:cNvSpPr>
            <a:spLocks noEditPoints="1"/>
          </p:cNvSpPr>
          <p:nvPr/>
        </p:nvSpPr>
        <p:spPr bwMode="auto">
          <a:xfrm>
            <a:off x="10091513" y="1196490"/>
            <a:ext cx="868600" cy="795474"/>
          </a:xfrm>
          <a:custGeom>
            <a:avLst/>
            <a:gdLst>
              <a:gd name="T0" fmla="*/ 1172 w 3897"/>
              <a:gd name="T1" fmla="*/ 3333 h 3570"/>
              <a:gd name="T2" fmla="*/ 1975 w 3897"/>
              <a:gd name="T3" fmla="*/ 3329 h 3570"/>
              <a:gd name="T4" fmla="*/ 1617 w 3897"/>
              <a:gd name="T5" fmla="*/ 3370 h 3570"/>
              <a:gd name="T6" fmla="*/ 2467 w 3897"/>
              <a:gd name="T7" fmla="*/ 3355 h 3570"/>
              <a:gd name="T8" fmla="*/ 2766 w 3897"/>
              <a:gd name="T9" fmla="*/ 2964 h 3570"/>
              <a:gd name="T10" fmla="*/ 1378 w 3897"/>
              <a:gd name="T11" fmla="*/ 2826 h 3570"/>
              <a:gd name="T12" fmla="*/ 1278 w 3897"/>
              <a:gd name="T13" fmla="*/ 2895 h 3570"/>
              <a:gd name="T14" fmla="*/ 478 w 3897"/>
              <a:gd name="T15" fmla="*/ 2812 h 3570"/>
              <a:gd name="T16" fmla="*/ 621 w 3897"/>
              <a:gd name="T17" fmla="*/ 3022 h 3570"/>
              <a:gd name="T18" fmla="*/ 1040 w 3897"/>
              <a:gd name="T19" fmla="*/ 3119 h 3570"/>
              <a:gd name="T20" fmla="*/ 1072 w 3897"/>
              <a:gd name="T21" fmla="*/ 3292 h 3570"/>
              <a:gd name="T22" fmla="*/ 45 w 3897"/>
              <a:gd name="T23" fmla="*/ 3545 h 3570"/>
              <a:gd name="T24" fmla="*/ 3142 w 3897"/>
              <a:gd name="T25" fmla="*/ 2744 h 3570"/>
              <a:gd name="T26" fmla="*/ 3359 w 3897"/>
              <a:gd name="T27" fmla="*/ 2881 h 3570"/>
              <a:gd name="T28" fmla="*/ 3485 w 3897"/>
              <a:gd name="T29" fmla="*/ 3028 h 3570"/>
              <a:gd name="T30" fmla="*/ 3897 w 3897"/>
              <a:gd name="T31" fmla="*/ 3404 h 3570"/>
              <a:gd name="T32" fmla="*/ 2882 w 3897"/>
              <a:gd name="T33" fmla="*/ 3532 h 3570"/>
              <a:gd name="T34" fmla="*/ 2711 w 3897"/>
              <a:gd name="T35" fmla="*/ 3254 h 3570"/>
              <a:gd name="T36" fmla="*/ 2919 w 3897"/>
              <a:gd name="T37" fmla="*/ 2889 h 3570"/>
              <a:gd name="T38" fmla="*/ 2473 w 3897"/>
              <a:gd name="T39" fmla="*/ 2768 h 3570"/>
              <a:gd name="T40" fmla="*/ 1565 w 3897"/>
              <a:gd name="T41" fmla="*/ 2679 h 3570"/>
              <a:gd name="T42" fmla="*/ 1804 w 3897"/>
              <a:gd name="T43" fmla="*/ 2313 h 3570"/>
              <a:gd name="T44" fmla="*/ 2248 w 3897"/>
              <a:gd name="T45" fmla="*/ 2450 h 3570"/>
              <a:gd name="T46" fmla="*/ 2015 w 3897"/>
              <a:gd name="T47" fmla="*/ 2258 h 3570"/>
              <a:gd name="T48" fmla="*/ 3461 w 3897"/>
              <a:gd name="T49" fmla="*/ 2484 h 3570"/>
              <a:gd name="T50" fmla="*/ 553 w 3897"/>
              <a:gd name="T51" fmla="*/ 2130 h 3570"/>
              <a:gd name="T52" fmla="*/ 628 w 3897"/>
              <a:gd name="T53" fmla="*/ 2457 h 3570"/>
              <a:gd name="T54" fmla="*/ 3584 w 3897"/>
              <a:gd name="T55" fmla="*/ 2040 h 3570"/>
              <a:gd name="T56" fmla="*/ 3593 w 3897"/>
              <a:gd name="T57" fmla="*/ 2468 h 3570"/>
              <a:gd name="T58" fmla="*/ 3133 w 3897"/>
              <a:gd name="T59" fmla="*/ 2422 h 3570"/>
              <a:gd name="T60" fmla="*/ 3248 w 3897"/>
              <a:gd name="T61" fmla="*/ 1971 h 3570"/>
              <a:gd name="T62" fmla="*/ 818 w 3897"/>
              <a:gd name="T63" fmla="*/ 2259 h 3570"/>
              <a:gd name="T64" fmla="*/ 529 w 3897"/>
              <a:gd name="T65" fmla="*/ 2723 h 3570"/>
              <a:gd name="T66" fmla="*/ 234 w 3897"/>
              <a:gd name="T67" fmla="*/ 2249 h 3570"/>
              <a:gd name="T68" fmla="*/ 1638 w 3897"/>
              <a:gd name="T69" fmla="*/ 1833 h 3570"/>
              <a:gd name="T70" fmla="*/ 1898 w 3897"/>
              <a:gd name="T71" fmla="*/ 1793 h 3570"/>
              <a:gd name="T72" fmla="*/ 2014 w 3897"/>
              <a:gd name="T73" fmla="*/ 1959 h 3570"/>
              <a:gd name="T74" fmla="*/ 1206 w 3897"/>
              <a:gd name="T75" fmla="*/ 1647 h 3570"/>
              <a:gd name="T76" fmla="*/ 1424 w 3897"/>
              <a:gd name="T77" fmla="*/ 1672 h 3570"/>
              <a:gd name="T78" fmla="*/ 2423 w 3897"/>
              <a:gd name="T79" fmla="*/ 1751 h 3570"/>
              <a:gd name="T80" fmla="*/ 2720 w 3897"/>
              <a:gd name="T81" fmla="*/ 1517 h 3570"/>
              <a:gd name="T82" fmla="*/ 1055 w 3897"/>
              <a:gd name="T83" fmla="*/ 1325 h 3570"/>
              <a:gd name="T84" fmla="*/ 1313 w 3897"/>
              <a:gd name="T85" fmla="*/ 1193 h 3570"/>
              <a:gd name="T86" fmla="*/ 1880 w 3897"/>
              <a:gd name="T87" fmla="*/ 1538 h 3570"/>
              <a:gd name="T88" fmla="*/ 2027 w 3897"/>
              <a:gd name="T89" fmla="*/ 1544 h 3570"/>
              <a:gd name="T90" fmla="*/ 2677 w 3897"/>
              <a:gd name="T91" fmla="*/ 1136 h 3570"/>
              <a:gd name="T92" fmla="*/ 2822 w 3897"/>
              <a:gd name="T93" fmla="*/ 1155 h 3570"/>
              <a:gd name="T94" fmla="*/ 1283 w 3897"/>
              <a:gd name="T95" fmla="*/ 1098 h 3570"/>
              <a:gd name="T96" fmla="*/ 2536 w 3897"/>
              <a:gd name="T97" fmla="*/ 932 h 3570"/>
              <a:gd name="T98" fmla="*/ 2562 w 3897"/>
              <a:gd name="T99" fmla="*/ 664 h 3570"/>
              <a:gd name="T100" fmla="*/ 1732 w 3897"/>
              <a:gd name="T101" fmla="*/ 1061 h 3570"/>
              <a:gd name="T102" fmla="*/ 2020 w 3897"/>
              <a:gd name="T103" fmla="*/ 1040 h 3570"/>
              <a:gd name="T104" fmla="*/ 2253 w 3897"/>
              <a:gd name="T105" fmla="*/ 581 h 3570"/>
              <a:gd name="T106" fmla="*/ 1480 w 3897"/>
              <a:gd name="T107" fmla="*/ 510 h 3570"/>
              <a:gd name="T108" fmla="*/ 2488 w 3897"/>
              <a:gd name="T109" fmla="*/ 485 h 3570"/>
              <a:gd name="T110" fmla="*/ 2465 w 3897"/>
              <a:gd name="T111" fmla="*/ 321 h 3570"/>
              <a:gd name="T112" fmla="*/ 1886 w 3897"/>
              <a:gd name="T113" fmla="*/ 378 h 3570"/>
              <a:gd name="T114" fmla="*/ 2042 w 3897"/>
              <a:gd name="T115" fmla="*/ 426 h 3570"/>
              <a:gd name="T116" fmla="*/ 2126 w 3897"/>
              <a:gd name="T117" fmla="*/ 211 h 3570"/>
              <a:gd name="T118" fmla="*/ 2985 w 3897"/>
              <a:gd name="T119" fmla="*/ 807 h 3570"/>
              <a:gd name="T120" fmla="*/ 2263 w 3897"/>
              <a:gd name="T121" fmla="*/ 2132 h 3570"/>
              <a:gd name="T122" fmla="*/ 860 w 3897"/>
              <a:gd name="T123" fmla="*/ 1175 h 3570"/>
              <a:gd name="T124" fmla="*/ 1722 w 3897"/>
              <a:gd name="T125" fmla="*/ 53 h 3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97" h="3570">
                <a:moveTo>
                  <a:pt x="1303" y="3289"/>
                </a:moveTo>
                <a:lnTo>
                  <a:pt x="1330" y="3292"/>
                </a:lnTo>
                <a:lnTo>
                  <a:pt x="1358" y="3301"/>
                </a:lnTo>
                <a:lnTo>
                  <a:pt x="1363" y="3304"/>
                </a:lnTo>
                <a:lnTo>
                  <a:pt x="1369" y="3308"/>
                </a:lnTo>
                <a:lnTo>
                  <a:pt x="1375" y="3313"/>
                </a:lnTo>
                <a:lnTo>
                  <a:pt x="1383" y="3320"/>
                </a:lnTo>
                <a:lnTo>
                  <a:pt x="1386" y="3331"/>
                </a:lnTo>
                <a:lnTo>
                  <a:pt x="1386" y="3341"/>
                </a:lnTo>
                <a:lnTo>
                  <a:pt x="1383" y="3352"/>
                </a:lnTo>
                <a:lnTo>
                  <a:pt x="1375" y="3361"/>
                </a:lnTo>
                <a:lnTo>
                  <a:pt x="1354" y="3374"/>
                </a:lnTo>
                <a:lnTo>
                  <a:pt x="1330" y="3383"/>
                </a:lnTo>
                <a:lnTo>
                  <a:pt x="1305" y="3389"/>
                </a:lnTo>
                <a:lnTo>
                  <a:pt x="1278" y="3393"/>
                </a:lnTo>
                <a:lnTo>
                  <a:pt x="1245" y="3393"/>
                </a:lnTo>
                <a:lnTo>
                  <a:pt x="1235" y="3391"/>
                </a:lnTo>
                <a:lnTo>
                  <a:pt x="1220" y="3386"/>
                </a:lnTo>
                <a:lnTo>
                  <a:pt x="1203" y="3381"/>
                </a:lnTo>
                <a:lnTo>
                  <a:pt x="1186" y="3374"/>
                </a:lnTo>
                <a:lnTo>
                  <a:pt x="1178" y="3369"/>
                </a:lnTo>
                <a:lnTo>
                  <a:pt x="1172" y="3361"/>
                </a:lnTo>
                <a:lnTo>
                  <a:pt x="1170" y="3351"/>
                </a:lnTo>
                <a:lnTo>
                  <a:pt x="1170" y="3341"/>
                </a:lnTo>
                <a:lnTo>
                  <a:pt x="1172" y="3333"/>
                </a:lnTo>
                <a:lnTo>
                  <a:pt x="1178" y="3328"/>
                </a:lnTo>
                <a:lnTo>
                  <a:pt x="1202" y="3316"/>
                </a:lnTo>
                <a:lnTo>
                  <a:pt x="1227" y="3305"/>
                </a:lnTo>
                <a:lnTo>
                  <a:pt x="1252" y="3297"/>
                </a:lnTo>
                <a:lnTo>
                  <a:pt x="1278" y="3291"/>
                </a:lnTo>
                <a:lnTo>
                  <a:pt x="1303" y="3289"/>
                </a:lnTo>
                <a:close/>
                <a:moveTo>
                  <a:pt x="2067" y="3276"/>
                </a:moveTo>
                <a:lnTo>
                  <a:pt x="2108" y="3285"/>
                </a:lnTo>
                <a:lnTo>
                  <a:pt x="2150" y="3298"/>
                </a:lnTo>
                <a:lnTo>
                  <a:pt x="2156" y="3302"/>
                </a:lnTo>
                <a:lnTo>
                  <a:pt x="2162" y="3309"/>
                </a:lnTo>
                <a:lnTo>
                  <a:pt x="2166" y="3316"/>
                </a:lnTo>
                <a:lnTo>
                  <a:pt x="2167" y="3323"/>
                </a:lnTo>
                <a:lnTo>
                  <a:pt x="2163" y="3337"/>
                </a:lnTo>
                <a:lnTo>
                  <a:pt x="2156" y="3349"/>
                </a:lnTo>
                <a:lnTo>
                  <a:pt x="2147" y="3361"/>
                </a:lnTo>
                <a:lnTo>
                  <a:pt x="2142" y="3364"/>
                </a:lnTo>
                <a:lnTo>
                  <a:pt x="2135" y="3368"/>
                </a:lnTo>
                <a:lnTo>
                  <a:pt x="2128" y="3369"/>
                </a:lnTo>
                <a:lnTo>
                  <a:pt x="2091" y="3371"/>
                </a:lnTo>
                <a:lnTo>
                  <a:pt x="2055" y="3368"/>
                </a:lnTo>
                <a:lnTo>
                  <a:pt x="2020" y="3359"/>
                </a:lnTo>
                <a:lnTo>
                  <a:pt x="1987" y="3346"/>
                </a:lnTo>
                <a:lnTo>
                  <a:pt x="1980" y="3339"/>
                </a:lnTo>
                <a:lnTo>
                  <a:pt x="1975" y="3329"/>
                </a:lnTo>
                <a:lnTo>
                  <a:pt x="1972" y="3319"/>
                </a:lnTo>
                <a:lnTo>
                  <a:pt x="1975" y="3308"/>
                </a:lnTo>
                <a:lnTo>
                  <a:pt x="1981" y="3297"/>
                </a:lnTo>
                <a:lnTo>
                  <a:pt x="1988" y="3291"/>
                </a:lnTo>
                <a:lnTo>
                  <a:pt x="2026" y="3283"/>
                </a:lnTo>
                <a:lnTo>
                  <a:pt x="2067" y="3276"/>
                </a:lnTo>
                <a:close/>
                <a:moveTo>
                  <a:pt x="1749" y="3267"/>
                </a:moveTo>
                <a:lnTo>
                  <a:pt x="1785" y="3273"/>
                </a:lnTo>
                <a:lnTo>
                  <a:pt x="1794" y="3277"/>
                </a:lnTo>
                <a:lnTo>
                  <a:pt x="1804" y="3283"/>
                </a:lnTo>
                <a:lnTo>
                  <a:pt x="1814" y="3290"/>
                </a:lnTo>
                <a:lnTo>
                  <a:pt x="1820" y="3298"/>
                </a:lnTo>
                <a:lnTo>
                  <a:pt x="1823" y="3309"/>
                </a:lnTo>
                <a:lnTo>
                  <a:pt x="1823" y="3321"/>
                </a:lnTo>
                <a:lnTo>
                  <a:pt x="1820" y="3331"/>
                </a:lnTo>
                <a:lnTo>
                  <a:pt x="1812" y="3338"/>
                </a:lnTo>
                <a:lnTo>
                  <a:pt x="1772" y="3356"/>
                </a:lnTo>
                <a:lnTo>
                  <a:pt x="1731" y="3371"/>
                </a:lnTo>
                <a:lnTo>
                  <a:pt x="1717" y="3374"/>
                </a:lnTo>
                <a:lnTo>
                  <a:pt x="1705" y="3374"/>
                </a:lnTo>
                <a:lnTo>
                  <a:pt x="1694" y="3374"/>
                </a:lnTo>
                <a:lnTo>
                  <a:pt x="1686" y="3374"/>
                </a:lnTo>
                <a:lnTo>
                  <a:pt x="1661" y="3374"/>
                </a:lnTo>
                <a:lnTo>
                  <a:pt x="1637" y="3373"/>
                </a:lnTo>
                <a:lnTo>
                  <a:pt x="1617" y="3370"/>
                </a:lnTo>
                <a:lnTo>
                  <a:pt x="1597" y="3363"/>
                </a:lnTo>
                <a:lnTo>
                  <a:pt x="1580" y="3353"/>
                </a:lnTo>
                <a:lnTo>
                  <a:pt x="1574" y="3346"/>
                </a:lnTo>
                <a:lnTo>
                  <a:pt x="1570" y="3338"/>
                </a:lnTo>
                <a:lnTo>
                  <a:pt x="1569" y="3327"/>
                </a:lnTo>
                <a:lnTo>
                  <a:pt x="1570" y="3317"/>
                </a:lnTo>
                <a:lnTo>
                  <a:pt x="1574" y="3310"/>
                </a:lnTo>
                <a:lnTo>
                  <a:pt x="1580" y="3305"/>
                </a:lnTo>
                <a:lnTo>
                  <a:pt x="1613" y="3292"/>
                </a:lnTo>
                <a:lnTo>
                  <a:pt x="1646" y="3282"/>
                </a:lnTo>
                <a:lnTo>
                  <a:pt x="1680" y="3273"/>
                </a:lnTo>
                <a:lnTo>
                  <a:pt x="1714" y="3268"/>
                </a:lnTo>
                <a:lnTo>
                  <a:pt x="1749" y="3267"/>
                </a:lnTo>
                <a:close/>
                <a:moveTo>
                  <a:pt x="2427" y="3261"/>
                </a:moveTo>
                <a:lnTo>
                  <a:pt x="2449" y="3262"/>
                </a:lnTo>
                <a:lnTo>
                  <a:pt x="2468" y="3267"/>
                </a:lnTo>
                <a:lnTo>
                  <a:pt x="2483" y="3274"/>
                </a:lnTo>
                <a:lnTo>
                  <a:pt x="2495" y="3283"/>
                </a:lnTo>
                <a:lnTo>
                  <a:pt x="2502" y="3295"/>
                </a:lnTo>
                <a:lnTo>
                  <a:pt x="2505" y="3308"/>
                </a:lnTo>
                <a:lnTo>
                  <a:pt x="2501" y="3322"/>
                </a:lnTo>
                <a:lnTo>
                  <a:pt x="2497" y="3334"/>
                </a:lnTo>
                <a:lnTo>
                  <a:pt x="2488" y="3343"/>
                </a:lnTo>
                <a:lnTo>
                  <a:pt x="2479" y="3349"/>
                </a:lnTo>
                <a:lnTo>
                  <a:pt x="2467" y="3355"/>
                </a:lnTo>
                <a:lnTo>
                  <a:pt x="2455" y="3358"/>
                </a:lnTo>
                <a:lnTo>
                  <a:pt x="2443" y="3361"/>
                </a:lnTo>
                <a:lnTo>
                  <a:pt x="2400" y="3368"/>
                </a:lnTo>
                <a:lnTo>
                  <a:pt x="2356" y="3370"/>
                </a:lnTo>
                <a:lnTo>
                  <a:pt x="2344" y="3367"/>
                </a:lnTo>
                <a:lnTo>
                  <a:pt x="2332" y="3358"/>
                </a:lnTo>
                <a:lnTo>
                  <a:pt x="2320" y="3349"/>
                </a:lnTo>
                <a:lnTo>
                  <a:pt x="2313" y="3338"/>
                </a:lnTo>
                <a:lnTo>
                  <a:pt x="2310" y="3325"/>
                </a:lnTo>
                <a:lnTo>
                  <a:pt x="2311" y="3311"/>
                </a:lnTo>
                <a:lnTo>
                  <a:pt x="2316" y="3298"/>
                </a:lnTo>
                <a:lnTo>
                  <a:pt x="2325" y="3289"/>
                </a:lnTo>
                <a:lnTo>
                  <a:pt x="2344" y="3276"/>
                </a:lnTo>
                <a:lnTo>
                  <a:pt x="2363" y="3267"/>
                </a:lnTo>
                <a:lnTo>
                  <a:pt x="2384" y="3264"/>
                </a:lnTo>
                <a:lnTo>
                  <a:pt x="2406" y="3261"/>
                </a:lnTo>
                <a:lnTo>
                  <a:pt x="2427" y="3261"/>
                </a:lnTo>
                <a:close/>
                <a:moveTo>
                  <a:pt x="2655" y="2871"/>
                </a:moveTo>
                <a:lnTo>
                  <a:pt x="2662" y="2872"/>
                </a:lnTo>
                <a:lnTo>
                  <a:pt x="2672" y="2873"/>
                </a:lnTo>
                <a:lnTo>
                  <a:pt x="2682" y="2877"/>
                </a:lnTo>
                <a:lnTo>
                  <a:pt x="2709" y="2895"/>
                </a:lnTo>
                <a:lnTo>
                  <a:pt x="2732" y="2915"/>
                </a:lnTo>
                <a:lnTo>
                  <a:pt x="2751" y="2939"/>
                </a:lnTo>
                <a:lnTo>
                  <a:pt x="2766" y="2964"/>
                </a:lnTo>
                <a:lnTo>
                  <a:pt x="2778" y="2993"/>
                </a:lnTo>
                <a:lnTo>
                  <a:pt x="2788" y="3023"/>
                </a:lnTo>
                <a:lnTo>
                  <a:pt x="2788" y="3032"/>
                </a:lnTo>
                <a:lnTo>
                  <a:pt x="2785" y="3042"/>
                </a:lnTo>
                <a:lnTo>
                  <a:pt x="2779" y="3053"/>
                </a:lnTo>
                <a:lnTo>
                  <a:pt x="2775" y="3062"/>
                </a:lnTo>
                <a:lnTo>
                  <a:pt x="2766" y="3071"/>
                </a:lnTo>
                <a:lnTo>
                  <a:pt x="2757" y="3074"/>
                </a:lnTo>
                <a:lnTo>
                  <a:pt x="2747" y="3074"/>
                </a:lnTo>
                <a:lnTo>
                  <a:pt x="2735" y="3071"/>
                </a:lnTo>
                <a:lnTo>
                  <a:pt x="2731" y="3067"/>
                </a:lnTo>
                <a:lnTo>
                  <a:pt x="2726" y="3065"/>
                </a:lnTo>
                <a:lnTo>
                  <a:pt x="2721" y="3062"/>
                </a:lnTo>
                <a:lnTo>
                  <a:pt x="2717" y="3059"/>
                </a:lnTo>
                <a:lnTo>
                  <a:pt x="2671" y="2998"/>
                </a:lnTo>
                <a:lnTo>
                  <a:pt x="2625" y="2935"/>
                </a:lnTo>
                <a:lnTo>
                  <a:pt x="2621" y="2923"/>
                </a:lnTo>
                <a:lnTo>
                  <a:pt x="2621" y="2910"/>
                </a:lnTo>
                <a:lnTo>
                  <a:pt x="2624" y="2897"/>
                </a:lnTo>
                <a:lnTo>
                  <a:pt x="2633" y="2885"/>
                </a:lnTo>
                <a:lnTo>
                  <a:pt x="2642" y="2875"/>
                </a:lnTo>
                <a:lnTo>
                  <a:pt x="2655" y="2871"/>
                </a:lnTo>
                <a:close/>
                <a:moveTo>
                  <a:pt x="1358" y="2820"/>
                </a:moveTo>
                <a:lnTo>
                  <a:pt x="1367" y="2821"/>
                </a:lnTo>
                <a:lnTo>
                  <a:pt x="1378" y="2826"/>
                </a:lnTo>
                <a:lnTo>
                  <a:pt x="1387" y="2833"/>
                </a:lnTo>
                <a:lnTo>
                  <a:pt x="1393" y="2843"/>
                </a:lnTo>
                <a:lnTo>
                  <a:pt x="1397" y="2854"/>
                </a:lnTo>
                <a:lnTo>
                  <a:pt x="1398" y="2857"/>
                </a:lnTo>
                <a:lnTo>
                  <a:pt x="1399" y="2860"/>
                </a:lnTo>
                <a:lnTo>
                  <a:pt x="1400" y="2862"/>
                </a:lnTo>
                <a:lnTo>
                  <a:pt x="1399" y="2865"/>
                </a:lnTo>
                <a:lnTo>
                  <a:pt x="1387" y="2891"/>
                </a:lnTo>
                <a:lnTo>
                  <a:pt x="1375" y="2916"/>
                </a:lnTo>
                <a:lnTo>
                  <a:pt x="1362" y="2941"/>
                </a:lnTo>
                <a:lnTo>
                  <a:pt x="1348" y="2966"/>
                </a:lnTo>
                <a:lnTo>
                  <a:pt x="1331" y="2989"/>
                </a:lnTo>
                <a:lnTo>
                  <a:pt x="1312" y="3010"/>
                </a:lnTo>
                <a:lnTo>
                  <a:pt x="1288" y="3029"/>
                </a:lnTo>
                <a:lnTo>
                  <a:pt x="1278" y="3034"/>
                </a:lnTo>
                <a:lnTo>
                  <a:pt x="1267" y="3034"/>
                </a:lnTo>
                <a:lnTo>
                  <a:pt x="1257" y="3030"/>
                </a:lnTo>
                <a:lnTo>
                  <a:pt x="1249" y="3023"/>
                </a:lnTo>
                <a:lnTo>
                  <a:pt x="1242" y="3013"/>
                </a:lnTo>
                <a:lnTo>
                  <a:pt x="1237" y="3002"/>
                </a:lnTo>
                <a:lnTo>
                  <a:pt x="1233" y="2993"/>
                </a:lnTo>
                <a:lnTo>
                  <a:pt x="1233" y="2983"/>
                </a:lnTo>
                <a:lnTo>
                  <a:pt x="1246" y="2952"/>
                </a:lnTo>
                <a:lnTo>
                  <a:pt x="1261" y="2922"/>
                </a:lnTo>
                <a:lnTo>
                  <a:pt x="1278" y="2895"/>
                </a:lnTo>
                <a:lnTo>
                  <a:pt x="1298" y="2868"/>
                </a:lnTo>
                <a:lnTo>
                  <a:pt x="1320" y="2844"/>
                </a:lnTo>
                <a:lnTo>
                  <a:pt x="1348" y="2824"/>
                </a:lnTo>
                <a:lnTo>
                  <a:pt x="1358" y="2820"/>
                </a:lnTo>
                <a:close/>
                <a:moveTo>
                  <a:pt x="289" y="2744"/>
                </a:moveTo>
                <a:lnTo>
                  <a:pt x="304" y="2746"/>
                </a:lnTo>
                <a:lnTo>
                  <a:pt x="316" y="2753"/>
                </a:lnTo>
                <a:lnTo>
                  <a:pt x="327" y="2765"/>
                </a:lnTo>
                <a:lnTo>
                  <a:pt x="335" y="2784"/>
                </a:lnTo>
                <a:lnTo>
                  <a:pt x="339" y="2795"/>
                </a:lnTo>
                <a:lnTo>
                  <a:pt x="343" y="2806"/>
                </a:lnTo>
                <a:lnTo>
                  <a:pt x="442" y="2994"/>
                </a:lnTo>
                <a:lnTo>
                  <a:pt x="448" y="3000"/>
                </a:lnTo>
                <a:lnTo>
                  <a:pt x="455" y="3004"/>
                </a:lnTo>
                <a:lnTo>
                  <a:pt x="462" y="3004"/>
                </a:lnTo>
                <a:lnTo>
                  <a:pt x="467" y="2999"/>
                </a:lnTo>
                <a:lnTo>
                  <a:pt x="480" y="2974"/>
                </a:lnTo>
                <a:lnTo>
                  <a:pt x="493" y="2948"/>
                </a:lnTo>
                <a:lnTo>
                  <a:pt x="505" y="2926"/>
                </a:lnTo>
                <a:lnTo>
                  <a:pt x="509" y="2902"/>
                </a:lnTo>
                <a:lnTo>
                  <a:pt x="505" y="2879"/>
                </a:lnTo>
                <a:lnTo>
                  <a:pt x="493" y="2855"/>
                </a:lnTo>
                <a:lnTo>
                  <a:pt x="484" y="2836"/>
                </a:lnTo>
                <a:lnTo>
                  <a:pt x="478" y="2814"/>
                </a:lnTo>
                <a:lnTo>
                  <a:pt x="478" y="2812"/>
                </a:lnTo>
                <a:lnTo>
                  <a:pt x="479" y="2809"/>
                </a:lnTo>
                <a:lnTo>
                  <a:pt x="480" y="2806"/>
                </a:lnTo>
                <a:lnTo>
                  <a:pt x="481" y="2803"/>
                </a:lnTo>
                <a:lnTo>
                  <a:pt x="484" y="2801"/>
                </a:lnTo>
                <a:lnTo>
                  <a:pt x="486" y="2799"/>
                </a:lnTo>
                <a:lnTo>
                  <a:pt x="488" y="2797"/>
                </a:lnTo>
                <a:lnTo>
                  <a:pt x="598" y="2797"/>
                </a:lnTo>
                <a:lnTo>
                  <a:pt x="605" y="2800"/>
                </a:lnTo>
                <a:lnTo>
                  <a:pt x="610" y="2806"/>
                </a:lnTo>
                <a:lnTo>
                  <a:pt x="615" y="2815"/>
                </a:lnTo>
                <a:lnTo>
                  <a:pt x="616" y="2825"/>
                </a:lnTo>
                <a:lnTo>
                  <a:pt x="614" y="2832"/>
                </a:lnTo>
                <a:lnTo>
                  <a:pt x="611" y="2837"/>
                </a:lnTo>
                <a:lnTo>
                  <a:pt x="609" y="2843"/>
                </a:lnTo>
                <a:lnTo>
                  <a:pt x="605" y="2847"/>
                </a:lnTo>
                <a:lnTo>
                  <a:pt x="602" y="2851"/>
                </a:lnTo>
                <a:lnTo>
                  <a:pt x="586" y="2871"/>
                </a:lnTo>
                <a:lnTo>
                  <a:pt x="577" y="2891"/>
                </a:lnTo>
                <a:lnTo>
                  <a:pt x="574" y="2910"/>
                </a:lnTo>
                <a:lnTo>
                  <a:pt x="575" y="2932"/>
                </a:lnTo>
                <a:lnTo>
                  <a:pt x="583" y="2952"/>
                </a:lnTo>
                <a:lnTo>
                  <a:pt x="593" y="2974"/>
                </a:lnTo>
                <a:lnTo>
                  <a:pt x="603" y="2989"/>
                </a:lnTo>
                <a:lnTo>
                  <a:pt x="611" y="3006"/>
                </a:lnTo>
                <a:lnTo>
                  <a:pt x="621" y="3022"/>
                </a:lnTo>
                <a:lnTo>
                  <a:pt x="627" y="3026"/>
                </a:lnTo>
                <a:lnTo>
                  <a:pt x="634" y="3029"/>
                </a:lnTo>
                <a:lnTo>
                  <a:pt x="641" y="3026"/>
                </a:lnTo>
                <a:lnTo>
                  <a:pt x="648" y="3020"/>
                </a:lnTo>
                <a:lnTo>
                  <a:pt x="695" y="2950"/>
                </a:lnTo>
                <a:lnTo>
                  <a:pt x="741" y="2880"/>
                </a:lnTo>
                <a:lnTo>
                  <a:pt x="767" y="2843"/>
                </a:lnTo>
                <a:lnTo>
                  <a:pt x="795" y="2808"/>
                </a:lnTo>
                <a:lnTo>
                  <a:pt x="805" y="2800"/>
                </a:lnTo>
                <a:lnTo>
                  <a:pt x="817" y="2795"/>
                </a:lnTo>
                <a:lnTo>
                  <a:pt x="830" y="2794"/>
                </a:lnTo>
                <a:lnTo>
                  <a:pt x="842" y="2797"/>
                </a:lnTo>
                <a:lnTo>
                  <a:pt x="855" y="2806"/>
                </a:lnTo>
                <a:lnTo>
                  <a:pt x="892" y="2837"/>
                </a:lnTo>
                <a:lnTo>
                  <a:pt x="929" y="2868"/>
                </a:lnTo>
                <a:lnTo>
                  <a:pt x="965" y="2901"/>
                </a:lnTo>
                <a:lnTo>
                  <a:pt x="985" y="2924"/>
                </a:lnTo>
                <a:lnTo>
                  <a:pt x="1002" y="2951"/>
                </a:lnTo>
                <a:lnTo>
                  <a:pt x="1014" y="2980"/>
                </a:lnTo>
                <a:lnTo>
                  <a:pt x="1023" y="3010"/>
                </a:lnTo>
                <a:lnTo>
                  <a:pt x="1030" y="3041"/>
                </a:lnTo>
                <a:lnTo>
                  <a:pt x="1033" y="3062"/>
                </a:lnTo>
                <a:lnTo>
                  <a:pt x="1035" y="3085"/>
                </a:lnTo>
                <a:lnTo>
                  <a:pt x="1038" y="3108"/>
                </a:lnTo>
                <a:lnTo>
                  <a:pt x="1040" y="3119"/>
                </a:lnTo>
                <a:lnTo>
                  <a:pt x="1041" y="3131"/>
                </a:lnTo>
                <a:lnTo>
                  <a:pt x="1044" y="3141"/>
                </a:lnTo>
                <a:lnTo>
                  <a:pt x="1047" y="3152"/>
                </a:lnTo>
                <a:lnTo>
                  <a:pt x="1053" y="3161"/>
                </a:lnTo>
                <a:lnTo>
                  <a:pt x="1063" y="3165"/>
                </a:lnTo>
                <a:lnTo>
                  <a:pt x="1070" y="3165"/>
                </a:lnTo>
                <a:lnTo>
                  <a:pt x="1079" y="3161"/>
                </a:lnTo>
                <a:lnTo>
                  <a:pt x="1089" y="3153"/>
                </a:lnTo>
                <a:lnTo>
                  <a:pt x="1098" y="3146"/>
                </a:lnTo>
                <a:lnTo>
                  <a:pt x="1108" y="3139"/>
                </a:lnTo>
                <a:lnTo>
                  <a:pt x="1119" y="3135"/>
                </a:lnTo>
                <a:lnTo>
                  <a:pt x="1129" y="3132"/>
                </a:lnTo>
                <a:lnTo>
                  <a:pt x="1139" y="3131"/>
                </a:lnTo>
                <a:lnTo>
                  <a:pt x="1150" y="3134"/>
                </a:lnTo>
                <a:lnTo>
                  <a:pt x="1159" y="3141"/>
                </a:lnTo>
                <a:lnTo>
                  <a:pt x="1166" y="3151"/>
                </a:lnTo>
                <a:lnTo>
                  <a:pt x="1168" y="3161"/>
                </a:lnTo>
                <a:lnTo>
                  <a:pt x="1164" y="3183"/>
                </a:lnTo>
                <a:lnTo>
                  <a:pt x="1159" y="3206"/>
                </a:lnTo>
                <a:lnTo>
                  <a:pt x="1151" y="3226"/>
                </a:lnTo>
                <a:lnTo>
                  <a:pt x="1140" y="3246"/>
                </a:lnTo>
                <a:lnTo>
                  <a:pt x="1127" y="3261"/>
                </a:lnTo>
                <a:lnTo>
                  <a:pt x="1109" y="3274"/>
                </a:lnTo>
                <a:lnTo>
                  <a:pt x="1088" y="3285"/>
                </a:lnTo>
                <a:lnTo>
                  <a:pt x="1072" y="3292"/>
                </a:lnTo>
                <a:lnTo>
                  <a:pt x="1060" y="3301"/>
                </a:lnTo>
                <a:lnTo>
                  <a:pt x="1053" y="3311"/>
                </a:lnTo>
                <a:lnTo>
                  <a:pt x="1048" y="3325"/>
                </a:lnTo>
                <a:lnTo>
                  <a:pt x="1046" y="3340"/>
                </a:lnTo>
                <a:lnTo>
                  <a:pt x="1038" y="3407"/>
                </a:lnTo>
                <a:lnTo>
                  <a:pt x="1028" y="3473"/>
                </a:lnTo>
                <a:lnTo>
                  <a:pt x="1023" y="3494"/>
                </a:lnTo>
                <a:lnTo>
                  <a:pt x="1015" y="3510"/>
                </a:lnTo>
                <a:lnTo>
                  <a:pt x="1003" y="3524"/>
                </a:lnTo>
                <a:lnTo>
                  <a:pt x="989" y="3533"/>
                </a:lnTo>
                <a:lnTo>
                  <a:pt x="973" y="3542"/>
                </a:lnTo>
                <a:lnTo>
                  <a:pt x="954" y="3548"/>
                </a:lnTo>
                <a:lnTo>
                  <a:pt x="937" y="3550"/>
                </a:lnTo>
                <a:lnTo>
                  <a:pt x="921" y="3552"/>
                </a:lnTo>
                <a:lnTo>
                  <a:pt x="726" y="3562"/>
                </a:lnTo>
                <a:lnTo>
                  <a:pt x="530" y="3570"/>
                </a:lnTo>
                <a:lnTo>
                  <a:pt x="474" y="3569"/>
                </a:lnTo>
                <a:lnTo>
                  <a:pt x="419" y="3564"/>
                </a:lnTo>
                <a:lnTo>
                  <a:pt x="363" y="3561"/>
                </a:lnTo>
                <a:lnTo>
                  <a:pt x="290" y="3559"/>
                </a:lnTo>
                <a:lnTo>
                  <a:pt x="217" y="3558"/>
                </a:lnTo>
                <a:lnTo>
                  <a:pt x="156" y="3558"/>
                </a:lnTo>
                <a:lnTo>
                  <a:pt x="94" y="3557"/>
                </a:lnTo>
                <a:lnTo>
                  <a:pt x="68" y="3553"/>
                </a:lnTo>
                <a:lnTo>
                  <a:pt x="45" y="3545"/>
                </a:lnTo>
                <a:lnTo>
                  <a:pt x="27" y="3532"/>
                </a:lnTo>
                <a:lnTo>
                  <a:pt x="14" y="3515"/>
                </a:lnTo>
                <a:lnTo>
                  <a:pt x="7" y="3494"/>
                </a:lnTo>
                <a:lnTo>
                  <a:pt x="4" y="3467"/>
                </a:lnTo>
                <a:lnTo>
                  <a:pt x="2" y="3382"/>
                </a:lnTo>
                <a:lnTo>
                  <a:pt x="2" y="3298"/>
                </a:lnTo>
                <a:lnTo>
                  <a:pt x="0" y="3225"/>
                </a:lnTo>
                <a:lnTo>
                  <a:pt x="2" y="3152"/>
                </a:lnTo>
                <a:lnTo>
                  <a:pt x="8" y="3080"/>
                </a:lnTo>
                <a:lnTo>
                  <a:pt x="21" y="3008"/>
                </a:lnTo>
                <a:lnTo>
                  <a:pt x="35" y="2958"/>
                </a:lnTo>
                <a:lnTo>
                  <a:pt x="55" y="2909"/>
                </a:lnTo>
                <a:lnTo>
                  <a:pt x="79" y="2863"/>
                </a:lnTo>
                <a:lnTo>
                  <a:pt x="92" y="2841"/>
                </a:lnTo>
                <a:lnTo>
                  <a:pt x="107" y="2820"/>
                </a:lnTo>
                <a:lnTo>
                  <a:pt x="124" y="2802"/>
                </a:lnTo>
                <a:lnTo>
                  <a:pt x="143" y="2787"/>
                </a:lnTo>
                <a:lnTo>
                  <a:pt x="165" y="2775"/>
                </a:lnTo>
                <a:lnTo>
                  <a:pt x="189" y="2768"/>
                </a:lnTo>
                <a:lnTo>
                  <a:pt x="217" y="2764"/>
                </a:lnTo>
                <a:lnTo>
                  <a:pt x="234" y="2760"/>
                </a:lnTo>
                <a:lnTo>
                  <a:pt x="252" y="2753"/>
                </a:lnTo>
                <a:lnTo>
                  <a:pt x="270" y="2747"/>
                </a:lnTo>
                <a:lnTo>
                  <a:pt x="289" y="2744"/>
                </a:lnTo>
                <a:close/>
                <a:moveTo>
                  <a:pt x="3142" y="2744"/>
                </a:moveTo>
                <a:lnTo>
                  <a:pt x="3159" y="2747"/>
                </a:lnTo>
                <a:lnTo>
                  <a:pt x="3172" y="2754"/>
                </a:lnTo>
                <a:lnTo>
                  <a:pt x="3182" y="2765"/>
                </a:lnTo>
                <a:lnTo>
                  <a:pt x="3189" y="2777"/>
                </a:lnTo>
                <a:lnTo>
                  <a:pt x="3194" y="2790"/>
                </a:lnTo>
                <a:lnTo>
                  <a:pt x="3199" y="2803"/>
                </a:lnTo>
                <a:lnTo>
                  <a:pt x="3203" y="2818"/>
                </a:lnTo>
                <a:lnTo>
                  <a:pt x="3209" y="2830"/>
                </a:lnTo>
                <a:lnTo>
                  <a:pt x="3251" y="2909"/>
                </a:lnTo>
                <a:lnTo>
                  <a:pt x="3292" y="2988"/>
                </a:lnTo>
                <a:lnTo>
                  <a:pt x="3294" y="2992"/>
                </a:lnTo>
                <a:lnTo>
                  <a:pt x="3296" y="2996"/>
                </a:lnTo>
                <a:lnTo>
                  <a:pt x="3300" y="2999"/>
                </a:lnTo>
                <a:lnTo>
                  <a:pt x="3304" y="3001"/>
                </a:lnTo>
                <a:lnTo>
                  <a:pt x="3306" y="3002"/>
                </a:lnTo>
                <a:lnTo>
                  <a:pt x="3310" y="3002"/>
                </a:lnTo>
                <a:lnTo>
                  <a:pt x="3314" y="3001"/>
                </a:lnTo>
                <a:lnTo>
                  <a:pt x="3318" y="2999"/>
                </a:lnTo>
                <a:lnTo>
                  <a:pt x="3322" y="2995"/>
                </a:lnTo>
                <a:lnTo>
                  <a:pt x="3325" y="2992"/>
                </a:lnTo>
                <a:lnTo>
                  <a:pt x="3335" y="2972"/>
                </a:lnTo>
                <a:lnTo>
                  <a:pt x="3345" y="2952"/>
                </a:lnTo>
                <a:lnTo>
                  <a:pt x="3356" y="2929"/>
                </a:lnTo>
                <a:lnTo>
                  <a:pt x="3361" y="2905"/>
                </a:lnTo>
                <a:lnTo>
                  <a:pt x="3359" y="2881"/>
                </a:lnTo>
                <a:lnTo>
                  <a:pt x="3349" y="2857"/>
                </a:lnTo>
                <a:lnTo>
                  <a:pt x="3342" y="2842"/>
                </a:lnTo>
                <a:lnTo>
                  <a:pt x="3336" y="2826"/>
                </a:lnTo>
                <a:lnTo>
                  <a:pt x="3336" y="2817"/>
                </a:lnTo>
                <a:lnTo>
                  <a:pt x="3341" y="2806"/>
                </a:lnTo>
                <a:lnTo>
                  <a:pt x="3348" y="2797"/>
                </a:lnTo>
                <a:lnTo>
                  <a:pt x="3357" y="2793"/>
                </a:lnTo>
                <a:lnTo>
                  <a:pt x="3424" y="2791"/>
                </a:lnTo>
                <a:lnTo>
                  <a:pt x="3442" y="2794"/>
                </a:lnTo>
                <a:lnTo>
                  <a:pt x="3455" y="2799"/>
                </a:lnTo>
                <a:lnTo>
                  <a:pt x="3465" y="2805"/>
                </a:lnTo>
                <a:lnTo>
                  <a:pt x="3470" y="2814"/>
                </a:lnTo>
                <a:lnTo>
                  <a:pt x="3470" y="2826"/>
                </a:lnTo>
                <a:lnTo>
                  <a:pt x="3465" y="2839"/>
                </a:lnTo>
                <a:lnTo>
                  <a:pt x="3454" y="2855"/>
                </a:lnTo>
                <a:lnTo>
                  <a:pt x="3440" y="2878"/>
                </a:lnTo>
                <a:lnTo>
                  <a:pt x="3431" y="2899"/>
                </a:lnTo>
                <a:lnTo>
                  <a:pt x="3430" y="2922"/>
                </a:lnTo>
                <a:lnTo>
                  <a:pt x="3435" y="2945"/>
                </a:lnTo>
                <a:lnTo>
                  <a:pt x="3446" y="2968"/>
                </a:lnTo>
                <a:lnTo>
                  <a:pt x="3461" y="2996"/>
                </a:lnTo>
                <a:lnTo>
                  <a:pt x="3478" y="3026"/>
                </a:lnTo>
                <a:lnTo>
                  <a:pt x="3479" y="3028"/>
                </a:lnTo>
                <a:lnTo>
                  <a:pt x="3482" y="3028"/>
                </a:lnTo>
                <a:lnTo>
                  <a:pt x="3485" y="3028"/>
                </a:lnTo>
                <a:lnTo>
                  <a:pt x="3487" y="3028"/>
                </a:lnTo>
                <a:lnTo>
                  <a:pt x="3491" y="3028"/>
                </a:lnTo>
                <a:lnTo>
                  <a:pt x="3493" y="3026"/>
                </a:lnTo>
                <a:lnTo>
                  <a:pt x="3496" y="3025"/>
                </a:lnTo>
                <a:lnTo>
                  <a:pt x="3560" y="2935"/>
                </a:lnTo>
                <a:lnTo>
                  <a:pt x="3601" y="2874"/>
                </a:lnTo>
                <a:lnTo>
                  <a:pt x="3642" y="2814"/>
                </a:lnTo>
                <a:lnTo>
                  <a:pt x="3655" y="2801"/>
                </a:lnTo>
                <a:lnTo>
                  <a:pt x="3669" y="2795"/>
                </a:lnTo>
                <a:lnTo>
                  <a:pt x="3684" y="2795"/>
                </a:lnTo>
                <a:lnTo>
                  <a:pt x="3700" y="2801"/>
                </a:lnTo>
                <a:lnTo>
                  <a:pt x="3735" y="2825"/>
                </a:lnTo>
                <a:lnTo>
                  <a:pt x="3767" y="2850"/>
                </a:lnTo>
                <a:lnTo>
                  <a:pt x="3796" y="2878"/>
                </a:lnTo>
                <a:lnTo>
                  <a:pt x="3822" y="2906"/>
                </a:lnTo>
                <a:lnTo>
                  <a:pt x="3844" y="2938"/>
                </a:lnTo>
                <a:lnTo>
                  <a:pt x="3864" y="2971"/>
                </a:lnTo>
                <a:lnTo>
                  <a:pt x="3878" y="3007"/>
                </a:lnTo>
                <a:lnTo>
                  <a:pt x="3889" y="3045"/>
                </a:lnTo>
                <a:lnTo>
                  <a:pt x="3895" y="3086"/>
                </a:lnTo>
                <a:lnTo>
                  <a:pt x="3897" y="3131"/>
                </a:lnTo>
                <a:lnTo>
                  <a:pt x="3896" y="3192"/>
                </a:lnTo>
                <a:lnTo>
                  <a:pt x="3896" y="3254"/>
                </a:lnTo>
                <a:lnTo>
                  <a:pt x="3896" y="3388"/>
                </a:lnTo>
                <a:lnTo>
                  <a:pt x="3897" y="3404"/>
                </a:lnTo>
                <a:lnTo>
                  <a:pt x="3897" y="3418"/>
                </a:lnTo>
                <a:lnTo>
                  <a:pt x="3893" y="3432"/>
                </a:lnTo>
                <a:lnTo>
                  <a:pt x="3885" y="3461"/>
                </a:lnTo>
                <a:lnTo>
                  <a:pt x="3879" y="3484"/>
                </a:lnTo>
                <a:lnTo>
                  <a:pt x="3873" y="3503"/>
                </a:lnTo>
                <a:lnTo>
                  <a:pt x="3868" y="3518"/>
                </a:lnTo>
                <a:lnTo>
                  <a:pt x="3864" y="3528"/>
                </a:lnTo>
                <a:lnTo>
                  <a:pt x="3856" y="3537"/>
                </a:lnTo>
                <a:lnTo>
                  <a:pt x="3847" y="3543"/>
                </a:lnTo>
                <a:lnTo>
                  <a:pt x="3833" y="3546"/>
                </a:lnTo>
                <a:lnTo>
                  <a:pt x="3815" y="3550"/>
                </a:lnTo>
                <a:lnTo>
                  <a:pt x="3791" y="3551"/>
                </a:lnTo>
                <a:lnTo>
                  <a:pt x="3760" y="3552"/>
                </a:lnTo>
                <a:lnTo>
                  <a:pt x="3564" y="3562"/>
                </a:lnTo>
                <a:lnTo>
                  <a:pt x="3369" y="3570"/>
                </a:lnTo>
                <a:lnTo>
                  <a:pt x="3324" y="3569"/>
                </a:lnTo>
                <a:lnTo>
                  <a:pt x="3280" y="3567"/>
                </a:lnTo>
                <a:lnTo>
                  <a:pt x="3236" y="3563"/>
                </a:lnTo>
                <a:lnTo>
                  <a:pt x="3091" y="3558"/>
                </a:lnTo>
                <a:lnTo>
                  <a:pt x="3023" y="3559"/>
                </a:lnTo>
                <a:lnTo>
                  <a:pt x="2956" y="3558"/>
                </a:lnTo>
                <a:lnTo>
                  <a:pt x="2931" y="3556"/>
                </a:lnTo>
                <a:lnTo>
                  <a:pt x="2911" y="3551"/>
                </a:lnTo>
                <a:lnTo>
                  <a:pt x="2894" y="3543"/>
                </a:lnTo>
                <a:lnTo>
                  <a:pt x="2882" y="3532"/>
                </a:lnTo>
                <a:lnTo>
                  <a:pt x="2873" y="3518"/>
                </a:lnTo>
                <a:lnTo>
                  <a:pt x="2867" y="3497"/>
                </a:lnTo>
                <a:lnTo>
                  <a:pt x="2862" y="3473"/>
                </a:lnTo>
                <a:lnTo>
                  <a:pt x="2855" y="3418"/>
                </a:lnTo>
                <a:lnTo>
                  <a:pt x="2852" y="3400"/>
                </a:lnTo>
                <a:lnTo>
                  <a:pt x="2851" y="3383"/>
                </a:lnTo>
                <a:lnTo>
                  <a:pt x="2848" y="3368"/>
                </a:lnTo>
                <a:lnTo>
                  <a:pt x="2843" y="3352"/>
                </a:lnTo>
                <a:lnTo>
                  <a:pt x="2836" y="3345"/>
                </a:lnTo>
                <a:lnTo>
                  <a:pt x="2827" y="3343"/>
                </a:lnTo>
                <a:lnTo>
                  <a:pt x="2819" y="3343"/>
                </a:lnTo>
                <a:lnTo>
                  <a:pt x="2809" y="3344"/>
                </a:lnTo>
                <a:lnTo>
                  <a:pt x="2800" y="3346"/>
                </a:lnTo>
                <a:lnTo>
                  <a:pt x="2790" y="3347"/>
                </a:lnTo>
                <a:lnTo>
                  <a:pt x="2781" y="3346"/>
                </a:lnTo>
                <a:lnTo>
                  <a:pt x="2757" y="3338"/>
                </a:lnTo>
                <a:lnTo>
                  <a:pt x="2732" y="3328"/>
                </a:lnTo>
                <a:lnTo>
                  <a:pt x="2709" y="3317"/>
                </a:lnTo>
                <a:lnTo>
                  <a:pt x="2702" y="3311"/>
                </a:lnTo>
                <a:lnTo>
                  <a:pt x="2696" y="3301"/>
                </a:lnTo>
                <a:lnTo>
                  <a:pt x="2692" y="3290"/>
                </a:lnTo>
                <a:lnTo>
                  <a:pt x="2692" y="3280"/>
                </a:lnTo>
                <a:lnTo>
                  <a:pt x="2696" y="3271"/>
                </a:lnTo>
                <a:lnTo>
                  <a:pt x="2703" y="3261"/>
                </a:lnTo>
                <a:lnTo>
                  <a:pt x="2711" y="3254"/>
                </a:lnTo>
                <a:lnTo>
                  <a:pt x="2721" y="3250"/>
                </a:lnTo>
                <a:lnTo>
                  <a:pt x="2750" y="3248"/>
                </a:lnTo>
                <a:lnTo>
                  <a:pt x="2779" y="3247"/>
                </a:lnTo>
                <a:lnTo>
                  <a:pt x="2809" y="3248"/>
                </a:lnTo>
                <a:lnTo>
                  <a:pt x="2825" y="3248"/>
                </a:lnTo>
                <a:lnTo>
                  <a:pt x="2834" y="3246"/>
                </a:lnTo>
                <a:lnTo>
                  <a:pt x="2838" y="3242"/>
                </a:lnTo>
                <a:lnTo>
                  <a:pt x="2839" y="3234"/>
                </a:lnTo>
                <a:lnTo>
                  <a:pt x="2836" y="3220"/>
                </a:lnTo>
                <a:lnTo>
                  <a:pt x="2828" y="3194"/>
                </a:lnTo>
                <a:lnTo>
                  <a:pt x="2821" y="3166"/>
                </a:lnTo>
                <a:lnTo>
                  <a:pt x="2819" y="3156"/>
                </a:lnTo>
                <a:lnTo>
                  <a:pt x="2819" y="3144"/>
                </a:lnTo>
                <a:lnTo>
                  <a:pt x="2821" y="3133"/>
                </a:lnTo>
                <a:lnTo>
                  <a:pt x="2826" y="3123"/>
                </a:lnTo>
                <a:lnTo>
                  <a:pt x="2836" y="3116"/>
                </a:lnTo>
                <a:lnTo>
                  <a:pt x="2849" y="3105"/>
                </a:lnTo>
                <a:lnTo>
                  <a:pt x="2857" y="3093"/>
                </a:lnTo>
                <a:lnTo>
                  <a:pt x="2863" y="3079"/>
                </a:lnTo>
                <a:lnTo>
                  <a:pt x="2865" y="3065"/>
                </a:lnTo>
                <a:lnTo>
                  <a:pt x="2868" y="3049"/>
                </a:lnTo>
                <a:lnTo>
                  <a:pt x="2875" y="3007"/>
                </a:lnTo>
                <a:lnTo>
                  <a:pt x="2886" y="2966"/>
                </a:lnTo>
                <a:lnTo>
                  <a:pt x="2901" y="2927"/>
                </a:lnTo>
                <a:lnTo>
                  <a:pt x="2919" y="2889"/>
                </a:lnTo>
                <a:lnTo>
                  <a:pt x="2939" y="2851"/>
                </a:lnTo>
                <a:lnTo>
                  <a:pt x="2954" y="2829"/>
                </a:lnTo>
                <a:lnTo>
                  <a:pt x="2971" y="2809"/>
                </a:lnTo>
                <a:lnTo>
                  <a:pt x="2990" y="2793"/>
                </a:lnTo>
                <a:lnTo>
                  <a:pt x="3011" y="2778"/>
                </a:lnTo>
                <a:lnTo>
                  <a:pt x="3035" y="2770"/>
                </a:lnTo>
                <a:lnTo>
                  <a:pt x="3062" y="2765"/>
                </a:lnTo>
                <a:lnTo>
                  <a:pt x="3079" y="2763"/>
                </a:lnTo>
                <a:lnTo>
                  <a:pt x="3095" y="2757"/>
                </a:lnTo>
                <a:lnTo>
                  <a:pt x="3110" y="2751"/>
                </a:lnTo>
                <a:lnTo>
                  <a:pt x="3127" y="2746"/>
                </a:lnTo>
                <a:lnTo>
                  <a:pt x="3142" y="2744"/>
                </a:lnTo>
                <a:close/>
                <a:moveTo>
                  <a:pt x="2402" y="2596"/>
                </a:moveTo>
                <a:lnTo>
                  <a:pt x="2413" y="2597"/>
                </a:lnTo>
                <a:lnTo>
                  <a:pt x="2420" y="2601"/>
                </a:lnTo>
                <a:lnTo>
                  <a:pt x="2471" y="2651"/>
                </a:lnTo>
                <a:lnTo>
                  <a:pt x="2519" y="2705"/>
                </a:lnTo>
                <a:lnTo>
                  <a:pt x="2524" y="2714"/>
                </a:lnTo>
                <a:lnTo>
                  <a:pt x="2528" y="2727"/>
                </a:lnTo>
                <a:lnTo>
                  <a:pt x="2531" y="2741"/>
                </a:lnTo>
                <a:lnTo>
                  <a:pt x="2523" y="2751"/>
                </a:lnTo>
                <a:lnTo>
                  <a:pt x="2512" y="2760"/>
                </a:lnTo>
                <a:lnTo>
                  <a:pt x="2501" y="2766"/>
                </a:lnTo>
                <a:lnTo>
                  <a:pt x="2487" y="2769"/>
                </a:lnTo>
                <a:lnTo>
                  <a:pt x="2473" y="2768"/>
                </a:lnTo>
                <a:lnTo>
                  <a:pt x="2460" y="2763"/>
                </a:lnTo>
                <a:lnTo>
                  <a:pt x="2433" y="2745"/>
                </a:lnTo>
                <a:lnTo>
                  <a:pt x="2411" y="2724"/>
                </a:lnTo>
                <a:lnTo>
                  <a:pt x="2390" y="2702"/>
                </a:lnTo>
                <a:lnTo>
                  <a:pt x="2374" y="2675"/>
                </a:lnTo>
                <a:lnTo>
                  <a:pt x="2360" y="2646"/>
                </a:lnTo>
                <a:lnTo>
                  <a:pt x="2359" y="2636"/>
                </a:lnTo>
                <a:lnTo>
                  <a:pt x="2360" y="2625"/>
                </a:lnTo>
                <a:lnTo>
                  <a:pt x="2364" y="2614"/>
                </a:lnTo>
                <a:lnTo>
                  <a:pt x="2371" y="2606"/>
                </a:lnTo>
                <a:lnTo>
                  <a:pt x="2381" y="2600"/>
                </a:lnTo>
                <a:lnTo>
                  <a:pt x="2390" y="2597"/>
                </a:lnTo>
                <a:lnTo>
                  <a:pt x="2402" y="2596"/>
                </a:lnTo>
                <a:close/>
                <a:moveTo>
                  <a:pt x="1607" y="2517"/>
                </a:moveTo>
                <a:lnTo>
                  <a:pt x="1621" y="2521"/>
                </a:lnTo>
                <a:lnTo>
                  <a:pt x="1633" y="2528"/>
                </a:lnTo>
                <a:lnTo>
                  <a:pt x="1640" y="2535"/>
                </a:lnTo>
                <a:lnTo>
                  <a:pt x="1646" y="2545"/>
                </a:lnTo>
                <a:lnTo>
                  <a:pt x="1651" y="2553"/>
                </a:lnTo>
                <a:lnTo>
                  <a:pt x="1650" y="2561"/>
                </a:lnTo>
                <a:lnTo>
                  <a:pt x="1650" y="2570"/>
                </a:lnTo>
                <a:lnTo>
                  <a:pt x="1648" y="2576"/>
                </a:lnTo>
                <a:lnTo>
                  <a:pt x="1623" y="2613"/>
                </a:lnTo>
                <a:lnTo>
                  <a:pt x="1596" y="2648"/>
                </a:lnTo>
                <a:lnTo>
                  <a:pt x="1565" y="2679"/>
                </a:lnTo>
                <a:lnTo>
                  <a:pt x="1532" y="2706"/>
                </a:lnTo>
                <a:lnTo>
                  <a:pt x="1522" y="2712"/>
                </a:lnTo>
                <a:lnTo>
                  <a:pt x="1512" y="2716"/>
                </a:lnTo>
                <a:lnTo>
                  <a:pt x="1503" y="2715"/>
                </a:lnTo>
                <a:lnTo>
                  <a:pt x="1495" y="2715"/>
                </a:lnTo>
                <a:lnTo>
                  <a:pt x="1488" y="2712"/>
                </a:lnTo>
                <a:lnTo>
                  <a:pt x="1482" y="2708"/>
                </a:lnTo>
                <a:lnTo>
                  <a:pt x="1476" y="2699"/>
                </a:lnTo>
                <a:lnTo>
                  <a:pt x="1470" y="2688"/>
                </a:lnTo>
                <a:lnTo>
                  <a:pt x="1467" y="2679"/>
                </a:lnTo>
                <a:lnTo>
                  <a:pt x="1467" y="2670"/>
                </a:lnTo>
                <a:lnTo>
                  <a:pt x="1484" y="2637"/>
                </a:lnTo>
                <a:lnTo>
                  <a:pt x="1504" y="2605"/>
                </a:lnTo>
                <a:lnTo>
                  <a:pt x="1527" y="2576"/>
                </a:lnTo>
                <a:lnTo>
                  <a:pt x="1552" y="2548"/>
                </a:lnTo>
                <a:lnTo>
                  <a:pt x="1582" y="2524"/>
                </a:lnTo>
                <a:lnTo>
                  <a:pt x="1594" y="2518"/>
                </a:lnTo>
                <a:lnTo>
                  <a:pt x="1607" y="2517"/>
                </a:lnTo>
                <a:close/>
                <a:moveTo>
                  <a:pt x="1779" y="2273"/>
                </a:moveTo>
                <a:lnTo>
                  <a:pt x="1787" y="2274"/>
                </a:lnTo>
                <a:lnTo>
                  <a:pt x="1796" y="2277"/>
                </a:lnTo>
                <a:lnTo>
                  <a:pt x="1800" y="2283"/>
                </a:lnTo>
                <a:lnTo>
                  <a:pt x="1804" y="2294"/>
                </a:lnTo>
                <a:lnTo>
                  <a:pt x="1805" y="2304"/>
                </a:lnTo>
                <a:lnTo>
                  <a:pt x="1804" y="2313"/>
                </a:lnTo>
                <a:lnTo>
                  <a:pt x="1787" y="2346"/>
                </a:lnTo>
                <a:lnTo>
                  <a:pt x="1769" y="2378"/>
                </a:lnTo>
                <a:lnTo>
                  <a:pt x="1750" y="2409"/>
                </a:lnTo>
                <a:lnTo>
                  <a:pt x="1742" y="2419"/>
                </a:lnTo>
                <a:lnTo>
                  <a:pt x="1730" y="2426"/>
                </a:lnTo>
                <a:lnTo>
                  <a:pt x="1718" y="2433"/>
                </a:lnTo>
                <a:lnTo>
                  <a:pt x="1704" y="2440"/>
                </a:lnTo>
                <a:lnTo>
                  <a:pt x="1689" y="2431"/>
                </a:lnTo>
                <a:lnTo>
                  <a:pt x="1677" y="2422"/>
                </a:lnTo>
                <a:lnTo>
                  <a:pt x="1668" y="2414"/>
                </a:lnTo>
                <a:lnTo>
                  <a:pt x="1664" y="2404"/>
                </a:lnTo>
                <a:lnTo>
                  <a:pt x="1663" y="2392"/>
                </a:lnTo>
                <a:lnTo>
                  <a:pt x="1666" y="2383"/>
                </a:lnTo>
                <a:lnTo>
                  <a:pt x="1685" y="2352"/>
                </a:lnTo>
                <a:lnTo>
                  <a:pt x="1707" y="2324"/>
                </a:lnTo>
                <a:lnTo>
                  <a:pt x="1732" y="2299"/>
                </a:lnTo>
                <a:lnTo>
                  <a:pt x="1761" y="2277"/>
                </a:lnTo>
                <a:lnTo>
                  <a:pt x="1769" y="2274"/>
                </a:lnTo>
                <a:lnTo>
                  <a:pt x="1779" y="2273"/>
                </a:lnTo>
                <a:close/>
                <a:moveTo>
                  <a:pt x="2026" y="2257"/>
                </a:moveTo>
                <a:lnTo>
                  <a:pt x="2037" y="2257"/>
                </a:lnTo>
                <a:lnTo>
                  <a:pt x="2048" y="2259"/>
                </a:lnTo>
                <a:lnTo>
                  <a:pt x="2057" y="2267"/>
                </a:lnTo>
                <a:lnTo>
                  <a:pt x="2153" y="2358"/>
                </a:lnTo>
                <a:lnTo>
                  <a:pt x="2248" y="2450"/>
                </a:lnTo>
                <a:lnTo>
                  <a:pt x="2254" y="2458"/>
                </a:lnTo>
                <a:lnTo>
                  <a:pt x="2258" y="2468"/>
                </a:lnTo>
                <a:lnTo>
                  <a:pt x="2260" y="2475"/>
                </a:lnTo>
                <a:lnTo>
                  <a:pt x="2261" y="2480"/>
                </a:lnTo>
                <a:lnTo>
                  <a:pt x="2260" y="2496"/>
                </a:lnTo>
                <a:lnTo>
                  <a:pt x="2255" y="2508"/>
                </a:lnTo>
                <a:lnTo>
                  <a:pt x="2246" y="2517"/>
                </a:lnTo>
                <a:lnTo>
                  <a:pt x="2236" y="2522"/>
                </a:lnTo>
                <a:lnTo>
                  <a:pt x="2226" y="2521"/>
                </a:lnTo>
                <a:lnTo>
                  <a:pt x="2215" y="2518"/>
                </a:lnTo>
                <a:lnTo>
                  <a:pt x="2204" y="2515"/>
                </a:lnTo>
                <a:lnTo>
                  <a:pt x="2194" y="2509"/>
                </a:lnTo>
                <a:lnTo>
                  <a:pt x="2154" y="2475"/>
                </a:lnTo>
                <a:lnTo>
                  <a:pt x="2114" y="2440"/>
                </a:lnTo>
                <a:lnTo>
                  <a:pt x="2076" y="2403"/>
                </a:lnTo>
                <a:lnTo>
                  <a:pt x="2042" y="2364"/>
                </a:lnTo>
                <a:lnTo>
                  <a:pt x="2008" y="2321"/>
                </a:lnTo>
                <a:lnTo>
                  <a:pt x="2002" y="2311"/>
                </a:lnTo>
                <a:lnTo>
                  <a:pt x="1999" y="2301"/>
                </a:lnTo>
                <a:lnTo>
                  <a:pt x="1996" y="2293"/>
                </a:lnTo>
                <a:lnTo>
                  <a:pt x="1995" y="2283"/>
                </a:lnTo>
                <a:lnTo>
                  <a:pt x="1996" y="2275"/>
                </a:lnTo>
                <a:lnTo>
                  <a:pt x="1999" y="2268"/>
                </a:lnTo>
                <a:lnTo>
                  <a:pt x="2006" y="2262"/>
                </a:lnTo>
                <a:lnTo>
                  <a:pt x="2015" y="2258"/>
                </a:lnTo>
                <a:lnTo>
                  <a:pt x="2026" y="2257"/>
                </a:lnTo>
                <a:close/>
                <a:moveTo>
                  <a:pt x="3448" y="2058"/>
                </a:moveTo>
                <a:lnTo>
                  <a:pt x="3446" y="2058"/>
                </a:lnTo>
                <a:lnTo>
                  <a:pt x="3443" y="2059"/>
                </a:lnTo>
                <a:lnTo>
                  <a:pt x="3441" y="2061"/>
                </a:lnTo>
                <a:lnTo>
                  <a:pt x="3423" y="2092"/>
                </a:lnTo>
                <a:lnTo>
                  <a:pt x="3410" y="2124"/>
                </a:lnTo>
                <a:lnTo>
                  <a:pt x="3403" y="2158"/>
                </a:lnTo>
                <a:lnTo>
                  <a:pt x="3402" y="2194"/>
                </a:lnTo>
                <a:lnTo>
                  <a:pt x="3405" y="2228"/>
                </a:lnTo>
                <a:lnTo>
                  <a:pt x="3411" y="2258"/>
                </a:lnTo>
                <a:lnTo>
                  <a:pt x="3418" y="2287"/>
                </a:lnTo>
                <a:lnTo>
                  <a:pt x="3424" y="2317"/>
                </a:lnTo>
                <a:lnTo>
                  <a:pt x="3425" y="2348"/>
                </a:lnTo>
                <a:lnTo>
                  <a:pt x="3428" y="2369"/>
                </a:lnTo>
                <a:lnTo>
                  <a:pt x="3433" y="2390"/>
                </a:lnTo>
                <a:lnTo>
                  <a:pt x="3440" y="2410"/>
                </a:lnTo>
                <a:lnTo>
                  <a:pt x="3447" y="2432"/>
                </a:lnTo>
                <a:lnTo>
                  <a:pt x="3452" y="2454"/>
                </a:lnTo>
                <a:lnTo>
                  <a:pt x="3453" y="2475"/>
                </a:lnTo>
                <a:lnTo>
                  <a:pt x="3454" y="2478"/>
                </a:lnTo>
                <a:lnTo>
                  <a:pt x="3455" y="2480"/>
                </a:lnTo>
                <a:lnTo>
                  <a:pt x="3458" y="2482"/>
                </a:lnTo>
                <a:lnTo>
                  <a:pt x="3459" y="2484"/>
                </a:lnTo>
                <a:lnTo>
                  <a:pt x="3461" y="2484"/>
                </a:lnTo>
                <a:lnTo>
                  <a:pt x="3465" y="2482"/>
                </a:lnTo>
                <a:lnTo>
                  <a:pt x="3467" y="2480"/>
                </a:lnTo>
                <a:lnTo>
                  <a:pt x="3468" y="2479"/>
                </a:lnTo>
                <a:lnTo>
                  <a:pt x="3478" y="2458"/>
                </a:lnTo>
                <a:lnTo>
                  <a:pt x="3487" y="2438"/>
                </a:lnTo>
                <a:lnTo>
                  <a:pt x="3492" y="2418"/>
                </a:lnTo>
                <a:lnTo>
                  <a:pt x="3497" y="2346"/>
                </a:lnTo>
                <a:lnTo>
                  <a:pt x="3501" y="2274"/>
                </a:lnTo>
                <a:lnTo>
                  <a:pt x="3495" y="2274"/>
                </a:lnTo>
                <a:lnTo>
                  <a:pt x="3495" y="2207"/>
                </a:lnTo>
                <a:lnTo>
                  <a:pt x="3495" y="2140"/>
                </a:lnTo>
                <a:lnTo>
                  <a:pt x="3491" y="2118"/>
                </a:lnTo>
                <a:lnTo>
                  <a:pt x="3484" y="2098"/>
                </a:lnTo>
                <a:lnTo>
                  <a:pt x="3473" y="2079"/>
                </a:lnTo>
                <a:lnTo>
                  <a:pt x="3460" y="2061"/>
                </a:lnTo>
                <a:lnTo>
                  <a:pt x="3458" y="2059"/>
                </a:lnTo>
                <a:lnTo>
                  <a:pt x="3455" y="2058"/>
                </a:lnTo>
                <a:lnTo>
                  <a:pt x="3452" y="2058"/>
                </a:lnTo>
                <a:lnTo>
                  <a:pt x="3448" y="2058"/>
                </a:lnTo>
                <a:close/>
                <a:moveTo>
                  <a:pt x="596" y="2058"/>
                </a:moveTo>
                <a:lnTo>
                  <a:pt x="590" y="2059"/>
                </a:lnTo>
                <a:lnTo>
                  <a:pt x="585" y="2065"/>
                </a:lnTo>
                <a:lnTo>
                  <a:pt x="573" y="2087"/>
                </a:lnTo>
                <a:lnTo>
                  <a:pt x="562" y="2109"/>
                </a:lnTo>
                <a:lnTo>
                  <a:pt x="553" y="2130"/>
                </a:lnTo>
                <a:lnTo>
                  <a:pt x="546" y="2152"/>
                </a:lnTo>
                <a:lnTo>
                  <a:pt x="542" y="2176"/>
                </a:lnTo>
                <a:lnTo>
                  <a:pt x="544" y="2201"/>
                </a:lnTo>
                <a:lnTo>
                  <a:pt x="550" y="2228"/>
                </a:lnTo>
                <a:lnTo>
                  <a:pt x="558" y="2255"/>
                </a:lnTo>
                <a:lnTo>
                  <a:pt x="565" y="2281"/>
                </a:lnTo>
                <a:lnTo>
                  <a:pt x="570" y="2309"/>
                </a:lnTo>
                <a:lnTo>
                  <a:pt x="571" y="2336"/>
                </a:lnTo>
                <a:lnTo>
                  <a:pt x="567" y="2364"/>
                </a:lnTo>
                <a:lnTo>
                  <a:pt x="567" y="2371"/>
                </a:lnTo>
                <a:lnTo>
                  <a:pt x="572" y="2378"/>
                </a:lnTo>
                <a:lnTo>
                  <a:pt x="577" y="2385"/>
                </a:lnTo>
                <a:lnTo>
                  <a:pt x="580" y="2394"/>
                </a:lnTo>
                <a:lnTo>
                  <a:pt x="586" y="2407"/>
                </a:lnTo>
                <a:lnTo>
                  <a:pt x="591" y="2420"/>
                </a:lnTo>
                <a:lnTo>
                  <a:pt x="592" y="2434"/>
                </a:lnTo>
                <a:lnTo>
                  <a:pt x="592" y="2443"/>
                </a:lnTo>
                <a:lnTo>
                  <a:pt x="592" y="2452"/>
                </a:lnTo>
                <a:lnTo>
                  <a:pt x="593" y="2461"/>
                </a:lnTo>
                <a:lnTo>
                  <a:pt x="597" y="2468"/>
                </a:lnTo>
                <a:lnTo>
                  <a:pt x="604" y="2472"/>
                </a:lnTo>
                <a:lnTo>
                  <a:pt x="614" y="2472"/>
                </a:lnTo>
                <a:lnTo>
                  <a:pt x="621" y="2469"/>
                </a:lnTo>
                <a:lnTo>
                  <a:pt x="626" y="2464"/>
                </a:lnTo>
                <a:lnTo>
                  <a:pt x="628" y="2457"/>
                </a:lnTo>
                <a:lnTo>
                  <a:pt x="630" y="2450"/>
                </a:lnTo>
                <a:lnTo>
                  <a:pt x="630" y="2442"/>
                </a:lnTo>
                <a:lnTo>
                  <a:pt x="632" y="2434"/>
                </a:lnTo>
                <a:lnTo>
                  <a:pt x="644" y="2358"/>
                </a:lnTo>
                <a:lnTo>
                  <a:pt x="655" y="2281"/>
                </a:lnTo>
                <a:lnTo>
                  <a:pt x="647" y="2281"/>
                </a:lnTo>
                <a:lnTo>
                  <a:pt x="648" y="2236"/>
                </a:lnTo>
                <a:lnTo>
                  <a:pt x="647" y="2191"/>
                </a:lnTo>
                <a:lnTo>
                  <a:pt x="645" y="2165"/>
                </a:lnTo>
                <a:lnTo>
                  <a:pt x="640" y="2138"/>
                </a:lnTo>
                <a:lnTo>
                  <a:pt x="634" y="2113"/>
                </a:lnTo>
                <a:lnTo>
                  <a:pt x="623" y="2088"/>
                </a:lnTo>
                <a:lnTo>
                  <a:pt x="609" y="2065"/>
                </a:lnTo>
                <a:lnTo>
                  <a:pt x="603" y="2059"/>
                </a:lnTo>
                <a:lnTo>
                  <a:pt x="596" y="2058"/>
                </a:lnTo>
                <a:close/>
                <a:moveTo>
                  <a:pt x="3360" y="1907"/>
                </a:moveTo>
                <a:lnTo>
                  <a:pt x="3393" y="1907"/>
                </a:lnTo>
                <a:lnTo>
                  <a:pt x="3433" y="1910"/>
                </a:lnTo>
                <a:lnTo>
                  <a:pt x="3466" y="1916"/>
                </a:lnTo>
                <a:lnTo>
                  <a:pt x="3495" y="1925"/>
                </a:lnTo>
                <a:lnTo>
                  <a:pt x="3519" y="1938"/>
                </a:lnTo>
                <a:lnTo>
                  <a:pt x="3540" y="1956"/>
                </a:lnTo>
                <a:lnTo>
                  <a:pt x="3557" y="1979"/>
                </a:lnTo>
                <a:lnTo>
                  <a:pt x="3572" y="2007"/>
                </a:lnTo>
                <a:lnTo>
                  <a:pt x="3584" y="2040"/>
                </a:lnTo>
                <a:lnTo>
                  <a:pt x="3597" y="2083"/>
                </a:lnTo>
                <a:lnTo>
                  <a:pt x="3603" y="2128"/>
                </a:lnTo>
                <a:lnTo>
                  <a:pt x="3605" y="2146"/>
                </a:lnTo>
                <a:lnTo>
                  <a:pt x="3607" y="2164"/>
                </a:lnTo>
                <a:lnTo>
                  <a:pt x="3612" y="2180"/>
                </a:lnTo>
                <a:lnTo>
                  <a:pt x="3620" y="2195"/>
                </a:lnTo>
                <a:lnTo>
                  <a:pt x="3632" y="2208"/>
                </a:lnTo>
                <a:lnTo>
                  <a:pt x="3649" y="2220"/>
                </a:lnTo>
                <a:lnTo>
                  <a:pt x="3661" y="2230"/>
                </a:lnTo>
                <a:lnTo>
                  <a:pt x="3668" y="2242"/>
                </a:lnTo>
                <a:lnTo>
                  <a:pt x="3671" y="2256"/>
                </a:lnTo>
                <a:lnTo>
                  <a:pt x="3674" y="2271"/>
                </a:lnTo>
                <a:lnTo>
                  <a:pt x="3675" y="2287"/>
                </a:lnTo>
                <a:lnTo>
                  <a:pt x="3676" y="2303"/>
                </a:lnTo>
                <a:lnTo>
                  <a:pt x="3677" y="2323"/>
                </a:lnTo>
                <a:lnTo>
                  <a:pt x="3675" y="2343"/>
                </a:lnTo>
                <a:lnTo>
                  <a:pt x="3670" y="2363"/>
                </a:lnTo>
                <a:lnTo>
                  <a:pt x="3662" y="2379"/>
                </a:lnTo>
                <a:lnTo>
                  <a:pt x="3649" y="2395"/>
                </a:lnTo>
                <a:lnTo>
                  <a:pt x="3630" y="2407"/>
                </a:lnTo>
                <a:lnTo>
                  <a:pt x="3616" y="2415"/>
                </a:lnTo>
                <a:lnTo>
                  <a:pt x="3607" y="2427"/>
                </a:lnTo>
                <a:lnTo>
                  <a:pt x="3600" y="2439"/>
                </a:lnTo>
                <a:lnTo>
                  <a:pt x="3596" y="2454"/>
                </a:lnTo>
                <a:lnTo>
                  <a:pt x="3593" y="2468"/>
                </a:lnTo>
                <a:lnTo>
                  <a:pt x="3589" y="2482"/>
                </a:lnTo>
                <a:lnTo>
                  <a:pt x="3579" y="2527"/>
                </a:lnTo>
                <a:lnTo>
                  <a:pt x="3570" y="2570"/>
                </a:lnTo>
                <a:lnTo>
                  <a:pt x="3557" y="2612"/>
                </a:lnTo>
                <a:lnTo>
                  <a:pt x="3541" y="2644"/>
                </a:lnTo>
                <a:lnTo>
                  <a:pt x="3522" y="2672"/>
                </a:lnTo>
                <a:lnTo>
                  <a:pt x="3499" y="2693"/>
                </a:lnTo>
                <a:lnTo>
                  <a:pt x="3473" y="2710"/>
                </a:lnTo>
                <a:lnTo>
                  <a:pt x="3446" y="2721"/>
                </a:lnTo>
                <a:lnTo>
                  <a:pt x="3416" y="2727"/>
                </a:lnTo>
                <a:lnTo>
                  <a:pt x="3386" y="2726"/>
                </a:lnTo>
                <a:lnTo>
                  <a:pt x="3355" y="2718"/>
                </a:lnTo>
                <a:lnTo>
                  <a:pt x="3324" y="2705"/>
                </a:lnTo>
                <a:lnTo>
                  <a:pt x="3294" y="2686"/>
                </a:lnTo>
                <a:lnTo>
                  <a:pt x="3269" y="2664"/>
                </a:lnTo>
                <a:lnTo>
                  <a:pt x="3246" y="2639"/>
                </a:lnTo>
                <a:lnTo>
                  <a:pt x="3227" y="2612"/>
                </a:lnTo>
                <a:lnTo>
                  <a:pt x="3208" y="2581"/>
                </a:lnTo>
                <a:lnTo>
                  <a:pt x="3191" y="2547"/>
                </a:lnTo>
                <a:lnTo>
                  <a:pt x="3177" y="2512"/>
                </a:lnTo>
                <a:lnTo>
                  <a:pt x="3169" y="2493"/>
                </a:lnTo>
                <a:lnTo>
                  <a:pt x="3162" y="2475"/>
                </a:lnTo>
                <a:lnTo>
                  <a:pt x="3154" y="2456"/>
                </a:lnTo>
                <a:lnTo>
                  <a:pt x="3145" y="2439"/>
                </a:lnTo>
                <a:lnTo>
                  <a:pt x="3133" y="2422"/>
                </a:lnTo>
                <a:lnTo>
                  <a:pt x="3117" y="2409"/>
                </a:lnTo>
                <a:lnTo>
                  <a:pt x="3097" y="2398"/>
                </a:lnTo>
                <a:lnTo>
                  <a:pt x="3088" y="2391"/>
                </a:lnTo>
                <a:lnTo>
                  <a:pt x="3080" y="2379"/>
                </a:lnTo>
                <a:lnTo>
                  <a:pt x="3074" y="2366"/>
                </a:lnTo>
                <a:lnTo>
                  <a:pt x="3072" y="2352"/>
                </a:lnTo>
                <a:lnTo>
                  <a:pt x="3070" y="2333"/>
                </a:lnTo>
                <a:lnTo>
                  <a:pt x="3068" y="2312"/>
                </a:lnTo>
                <a:lnTo>
                  <a:pt x="3070" y="2294"/>
                </a:lnTo>
                <a:lnTo>
                  <a:pt x="3073" y="2276"/>
                </a:lnTo>
                <a:lnTo>
                  <a:pt x="3079" y="2259"/>
                </a:lnTo>
                <a:lnTo>
                  <a:pt x="3090" y="2244"/>
                </a:lnTo>
                <a:lnTo>
                  <a:pt x="3105" y="2231"/>
                </a:lnTo>
                <a:lnTo>
                  <a:pt x="3125" y="2220"/>
                </a:lnTo>
                <a:lnTo>
                  <a:pt x="3136" y="2212"/>
                </a:lnTo>
                <a:lnTo>
                  <a:pt x="3145" y="2202"/>
                </a:lnTo>
                <a:lnTo>
                  <a:pt x="3151" y="2191"/>
                </a:lnTo>
                <a:lnTo>
                  <a:pt x="3154" y="2178"/>
                </a:lnTo>
                <a:lnTo>
                  <a:pt x="3157" y="2164"/>
                </a:lnTo>
                <a:lnTo>
                  <a:pt x="3164" y="2129"/>
                </a:lnTo>
                <a:lnTo>
                  <a:pt x="3175" y="2095"/>
                </a:lnTo>
                <a:lnTo>
                  <a:pt x="3190" y="2063"/>
                </a:lnTo>
                <a:lnTo>
                  <a:pt x="3207" y="2031"/>
                </a:lnTo>
                <a:lnTo>
                  <a:pt x="3226" y="2001"/>
                </a:lnTo>
                <a:lnTo>
                  <a:pt x="3248" y="1971"/>
                </a:lnTo>
                <a:lnTo>
                  <a:pt x="3273" y="1946"/>
                </a:lnTo>
                <a:lnTo>
                  <a:pt x="3299" y="1926"/>
                </a:lnTo>
                <a:lnTo>
                  <a:pt x="3329" y="1914"/>
                </a:lnTo>
                <a:lnTo>
                  <a:pt x="3360" y="1907"/>
                </a:lnTo>
                <a:close/>
                <a:moveTo>
                  <a:pt x="547" y="1904"/>
                </a:moveTo>
                <a:lnTo>
                  <a:pt x="577" y="1906"/>
                </a:lnTo>
                <a:lnTo>
                  <a:pt x="607" y="1912"/>
                </a:lnTo>
                <a:lnTo>
                  <a:pt x="635" y="1922"/>
                </a:lnTo>
                <a:lnTo>
                  <a:pt x="659" y="1934"/>
                </a:lnTo>
                <a:lnTo>
                  <a:pt x="679" y="1949"/>
                </a:lnTo>
                <a:lnTo>
                  <a:pt x="696" y="1967"/>
                </a:lnTo>
                <a:lnTo>
                  <a:pt x="710" y="1988"/>
                </a:lnTo>
                <a:lnTo>
                  <a:pt x="722" y="2010"/>
                </a:lnTo>
                <a:lnTo>
                  <a:pt x="731" y="2035"/>
                </a:lnTo>
                <a:lnTo>
                  <a:pt x="738" y="2062"/>
                </a:lnTo>
                <a:lnTo>
                  <a:pt x="741" y="2091"/>
                </a:lnTo>
                <a:lnTo>
                  <a:pt x="744" y="2121"/>
                </a:lnTo>
                <a:lnTo>
                  <a:pt x="746" y="2150"/>
                </a:lnTo>
                <a:lnTo>
                  <a:pt x="749" y="2167"/>
                </a:lnTo>
                <a:lnTo>
                  <a:pt x="755" y="2182"/>
                </a:lnTo>
                <a:lnTo>
                  <a:pt x="764" y="2195"/>
                </a:lnTo>
                <a:lnTo>
                  <a:pt x="777" y="2207"/>
                </a:lnTo>
                <a:lnTo>
                  <a:pt x="796" y="2222"/>
                </a:lnTo>
                <a:lnTo>
                  <a:pt x="809" y="2240"/>
                </a:lnTo>
                <a:lnTo>
                  <a:pt x="818" y="2259"/>
                </a:lnTo>
                <a:lnTo>
                  <a:pt x="824" y="2281"/>
                </a:lnTo>
                <a:lnTo>
                  <a:pt x="826" y="2303"/>
                </a:lnTo>
                <a:lnTo>
                  <a:pt x="825" y="2324"/>
                </a:lnTo>
                <a:lnTo>
                  <a:pt x="823" y="2347"/>
                </a:lnTo>
                <a:lnTo>
                  <a:pt x="817" y="2364"/>
                </a:lnTo>
                <a:lnTo>
                  <a:pt x="805" y="2379"/>
                </a:lnTo>
                <a:lnTo>
                  <a:pt x="792" y="2391"/>
                </a:lnTo>
                <a:lnTo>
                  <a:pt x="771" y="2408"/>
                </a:lnTo>
                <a:lnTo>
                  <a:pt x="756" y="2426"/>
                </a:lnTo>
                <a:lnTo>
                  <a:pt x="745" y="2446"/>
                </a:lnTo>
                <a:lnTo>
                  <a:pt x="738" y="2469"/>
                </a:lnTo>
                <a:lnTo>
                  <a:pt x="735" y="2494"/>
                </a:lnTo>
                <a:lnTo>
                  <a:pt x="731" y="2524"/>
                </a:lnTo>
                <a:lnTo>
                  <a:pt x="724" y="2553"/>
                </a:lnTo>
                <a:lnTo>
                  <a:pt x="714" y="2582"/>
                </a:lnTo>
                <a:lnTo>
                  <a:pt x="703" y="2609"/>
                </a:lnTo>
                <a:lnTo>
                  <a:pt x="690" y="2636"/>
                </a:lnTo>
                <a:lnTo>
                  <a:pt x="676" y="2662"/>
                </a:lnTo>
                <a:lnTo>
                  <a:pt x="660" y="2681"/>
                </a:lnTo>
                <a:lnTo>
                  <a:pt x="644" y="2698"/>
                </a:lnTo>
                <a:lnTo>
                  <a:pt x="624" y="2711"/>
                </a:lnTo>
                <a:lnTo>
                  <a:pt x="604" y="2720"/>
                </a:lnTo>
                <a:lnTo>
                  <a:pt x="581" y="2724"/>
                </a:lnTo>
                <a:lnTo>
                  <a:pt x="559" y="2723"/>
                </a:lnTo>
                <a:lnTo>
                  <a:pt x="529" y="2723"/>
                </a:lnTo>
                <a:lnTo>
                  <a:pt x="503" y="2718"/>
                </a:lnTo>
                <a:lnTo>
                  <a:pt x="478" y="2710"/>
                </a:lnTo>
                <a:lnTo>
                  <a:pt x="456" y="2698"/>
                </a:lnTo>
                <a:lnTo>
                  <a:pt x="436" y="2684"/>
                </a:lnTo>
                <a:lnTo>
                  <a:pt x="417" y="2667"/>
                </a:lnTo>
                <a:lnTo>
                  <a:pt x="399" y="2646"/>
                </a:lnTo>
                <a:lnTo>
                  <a:pt x="371" y="2611"/>
                </a:lnTo>
                <a:lnTo>
                  <a:pt x="349" y="2573"/>
                </a:lnTo>
                <a:lnTo>
                  <a:pt x="330" y="2533"/>
                </a:lnTo>
                <a:lnTo>
                  <a:pt x="314" y="2491"/>
                </a:lnTo>
                <a:lnTo>
                  <a:pt x="307" y="2470"/>
                </a:lnTo>
                <a:lnTo>
                  <a:pt x="298" y="2452"/>
                </a:lnTo>
                <a:lnTo>
                  <a:pt x="289" y="2437"/>
                </a:lnTo>
                <a:lnTo>
                  <a:pt x="275" y="2422"/>
                </a:lnTo>
                <a:lnTo>
                  <a:pt x="257" y="2412"/>
                </a:lnTo>
                <a:lnTo>
                  <a:pt x="242" y="2403"/>
                </a:lnTo>
                <a:lnTo>
                  <a:pt x="233" y="2391"/>
                </a:lnTo>
                <a:lnTo>
                  <a:pt x="226" y="2378"/>
                </a:lnTo>
                <a:lnTo>
                  <a:pt x="221" y="2364"/>
                </a:lnTo>
                <a:lnTo>
                  <a:pt x="220" y="2347"/>
                </a:lnTo>
                <a:lnTo>
                  <a:pt x="218" y="2327"/>
                </a:lnTo>
                <a:lnTo>
                  <a:pt x="218" y="2305"/>
                </a:lnTo>
                <a:lnTo>
                  <a:pt x="220" y="2286"/>
                </a:lnTo>
                <a:lnTo>
                  <a:pt x="226" y="2267"/>
                </a:lnTo>
                <a:lnTo>
                  <a:pt x="234" y="2249"/>
                </a:lnTo>
                <a:lnTo>
                  <a:pt x="248" y="2233"/>
                </a:lnTo>
                <a:lnTo>
                  <a:pt x="267" y="2220"/>
                </a:lnTo>
                <a:lnTo>
                  <a:pt x="278" y="2212"/>
                </a:lnTo>
                <a:lnTo>
                  <a:pt x="287" y="2201"/>
                </a:lnTo>
                <a:lnTo>
                  <a:pt x="291" y="2189"/>
                </a:lnTo>
                <a:lnTo>
                  <a:pt x="296" y="2174"/>
                </a:lnTo>
                <a:lnTo>
                  <a:pt x="315" y="2116"/>
                </a:lnTo>
                <a:lnTo>
                  <a:pt x="338" y="2059"/>
                </a:lnTo>
                <a:lnTo>
                  <a:pt x="358" y="2019"/>
                </a:lnTo>
                <a:lnTo>
                  <a:pt x="383" y="1983"/>
                </a:lnTo>
                <a:lnTo>
                  <a:pt x="407" y="1956"/>
                </a:lnTo>
                <a:lnTo>
                  <a:pt x="433" y="1935"/>
                </a:lnTo>
                <a:lnTo>
                  <a:pt x="461" y="1920"/>
                </a:lnTo>
                <a:lnTo>
                  <a:pt x="488" y="1910"/>
                </a:lnTo>
                <a:lnTo>
                  <a:pt x="518" y="1905"/>
                </a:lnTo>
                <a:lnTo>
                  <a:pt x="547" y="1904"/>
                </a:lnTo>
                <a:close/>
                <a:moveTo>
                  <a:pt x="1607" y="1669"/>
                </a:moveTo>
                <a:lnTo>
                  <a:pt x="1590" y="1670"/>
                </a:lnTo>
                <a:lnTo>
                  <a:pt x="1580" y="1675"/>
                </a:lnTo>
                <a:lnTo>
                  <a:pt x="1574" y="1682"/>
                </a:lnTo>
                <a:lnTo>
                  <a:pt x="1572" y="1694"/>
                </a:lnTo>
                <a:lnTo>
                  <a:pt x="1575" y="1708"/>
                </a:lnTo>
                <a:lnTo>
                  <a:pt x="1593" y="1753"/>
                </a:lnTo>
                <a:lnTo>
                  <a:pt x="1614" y="1793"/>
                </a:lnTo>
                <a:lnTo>
                  <a:pt x="1638" y="1833"/>
                </a:lnTo>
                <a:lnTo>
                  <a:pt x="1664" y="1871"/>
                </a:lnTo>
                <a:lnTo>
                  <a:pt x="1693" y="1908"/>
                </a:lnTo>
                <a:lnTo>
                  <a:pt x="1722" y="1944"/>
                </a:lnTo>
                <a:lnTo>
                  <a:pt x="1734" y="1958"/>
                </a:lnTo>
                <a:lnTo>
                  <a:pt x="1747" y="1967"/>
                </a:lnTo>
                <a:lnTo>
                  <a:pt x="1768" y="1979"/>
                </a:lnTo>
                <a:lnTo>
                  <a:pt x="1791" y="1990"/>
                </a:lnTo>
                <a:lnTo>
                  <a:pt x="1814" y="1997"/>
                </a:lnTo>
                <a:lnTo>
                  <a:pt x="1837" y="2002"/>
                </a:lnTo>
                <a:lnTo>
                  <a:pt x="1861" y="2001"/>
                </a:lnTo>
                <a:lnTo>
                  <a:pt x="1884" y="1995"/>
                </a:lnTo>
                <a:lnTo>
                  <a:pt x="1896" y="1986"/>
                </a:lnTo>
                <a:lnTo>
                  <a:pt x="1902" y="1976"/>
                </a:lnTo>
                <a:lnTo>
                  <a:pt x="1906" y="1964"/>
                </a:lnTo>
                <a:lnTo>
                  <a:pt x="1907" y="1950"/>
                </a:lnTo>
                <a:lnTo>
                  <a:pt x="1906" y="1935"/>
                </a:lnTo>
                <a:lnTo>
                  <a:pt x="1903" y="1920"/>
                </a:lnTo>
                <a:lnTo>
                  <a:pt x="1902" y="1905"/>
                </a:lnTo>
                <a:lnTo>
                  <a:pt x="1902" y="1892"/>
                </a:lnTo>
                <a:lnTo>
                  <a:pt x="1903" y="1869"/>
                </a:lnTo>
                <a:lnTo>
                  <a:pt x="1902" y="1846"/>
                </a:lnTo>
                <a:lnTo>
                  <a:pt x="1901" y="1846"/>
                </a:lnTo>
                <a:lnTo>
                  <a:pt x="1902" y="1829"/>
                </a:lnTo>
                <a:lnTo>
                  <a:pt x="1901" y="1813"/>
                </a:lnTo>
                <a:lnTo>
                  <a:pt x="1898" y="1793"/>
                </a:lnTo>
                <a:lnTo>
                  <a:pt x="1900" y="1773"/>
                </a:lnTo>
                <a:lnTo>
                  <a:pt x="1900" y="1753"/>
                </a:lnTo>
                <a:lnTo>
                  <a:pt x="1898" y="1732"/>
                </a:lnTo>
                <a:lnTo>
                  <a:pt x="1894" y="1712"/>
                </a:lnTo>
                <a:lnTo>
                  <a:pt x="1884" y="1694"/>
                </a:lnTo>
                <a:lnTo>
                  <a:pt x="1829" y="1686"/>
                </a:lnTo>
                <a:lnTo>
                  <a:pt x="1774" y="1680"/>
                </a:lnTo>
                <a:lnTo>
                  <a:pt x="1607" y="1669"/>
                </a:lnTo>
                <a:close/>
                <a:moveTo>
                  <a:pt x="2301" y="1659"/>
                </a:moveTo>
                <a:lnTo>
                  <a:pt x="2286" y="1660"/>
                </a:lnTo>
                <a:lnTo>
                  <a:pt x="2265" y="1663"/>
                </a:lnTo>
                <a:lnTo>
                  <a:pt x="2171" y="1675"/>
                </a:lnTo>
                <a:lnTo>
                  <a:pt x="2076" y="1686"/>
                </a:lnTo>
                <a:lnTo>
                  <a:pt x="2055" y="1688"/>
                </a:lnTo>
                <a:lnTo>
                  <a:pt x="2039" y="1690"/>
                </a:lnTo>
                <a:lnTo>
                  <a:pt x="2030" y="1695"/>
                </a:lnTo>
                <a:lnTo>
                  <a:pt x="2023" y="1702"/>
                </a:lnTo>
                <a:lnTo>
                  <a:pt x="2019" y="1713"/>
                </a:lnTo>
                <a:lnTo>
                  <a:pt x="2018" y="1731"/>
                </a:lnTo>
                <a:lnTo>
                  <a:pt x="2017" y="1754"/>
                </a:lnTo>
                <a:lnTo>
                  <a:pt x="2015" y="1793"/>
                </a:lnTo>
                <a:lnTo>
                  <a:pt x="2017" y="1833"/>
                </a:lnTo>
                <a:lnTo>
                  <a:pt x="2012" y="1833"/>
                </a:lnTo>
                <a:lnTo>
                  <a:pt x="2012" y="1944"/>
                </a:lnTo>
                <a:lnTo>
                  <a:pt x="2014" y="1959"/>
                </a:lnTo>
                <a:lnTo>
                  <a:pt x="2021" y="1971"/>
                </a:lnTo>
                <a:lnTo>
                  <a:pt x="2032" y="1978"/>
                </a:lnTo>
                <a:lnTo>
                  <a:pt x="2045" y="1982"/>
                </a:lnTo>
                <a:lnTo>
                  <a:pt x="2081" y="1980"/>
                </a:lnTo>
                <a:lnTo>
                  <a:pt x="2117" y="1974"/>
                </a:lnTo>
                <a:lnTo>
                  <a:pt x="2151" y="1964"/>
                </a:lnTo>
                <a:lnTo>
                  <a:pt x="2185" y="1948"/>
                </a:lnTo>
                <a:lnTo>
                  <a:pt x="2197" y="1941"/>
                </a:lnTo>
                <a:lnTo>
                  <a:pt x="2208" y="1930"/>
                </a:lnTo>
                <a:lnTo>
                  <a:pt x="2215" y="1918"/>
                </a:lnTo>
                <a:lnTo>
                  <a:pt x="2261" y="1816"/>
                </a:lnTo>
                <a:lnTo>
                  <a:pt x="2304" y="1713"/>
                </a:lnTo>
                <a:lnTo>
                  <a:pt x="2311" y="1693"/>
                </a:lnTo>
                <a:lnTo>
                  <a:pt x="2316" y="1678"/>
                </a:lnTo>
                <a:lnTo>
                  <a:pt x="2315" y="1668"/>
                </a:lnTo>
                <a:lnTo>
                  <a:pt x="2310" y="1662"/>
                </a:lnTo>
                <a:lnTo>
                  <a:pt x="2301" y="1659"/>
                </a:lnTo>
                <a:close/>
                <a:moveTo>
                  <a:pt x="1178" y="1591"/>
                </a:moveTo>
                <a:lnTo>
                  <a:pt x="1184" y="1595"/>
                </a:lnTo>
                <a:lnTo>
                  <a:pt x="1187" y="1602"/>
                </a:lnTo>
                <a:lnTo>
                  <a:pt x="1189" y="1602"/>
                </a:lnTo>
                <a:lnTo>
                  <a:pt x="1189" y="1615"/>
                </a:lnTo>
                <a:lnTo>
                  <a:pt x="1193" y="1627"/>
                </a:lnTo>
                <a:lnTo>
                  <a:pt x="1199" y="1638"/>
                </a:lnTo>
                <a:lnTo>
                  <a:pt x="1206" y="1647"/>
                </a:lnTo>
                <a:lnTo>
                  <a:pt x="1214" y="1657"/>
                </a:lnTo>
                <a:lnTo>
                  <a:pt x="1257" y="1705"/>
                </a:lnTo>
                <a:lnTo>
                  <a:pt x="1300" y="1750"/>
                </a:lnTo>
                <a:lnTo>
                  <a:pt x="1341" y="1799"/>
                </a:lnTo>
                <a:lnTo>
                  <a:pt x="1365" y="1828"/>
                </a:lnTo>
                <a:lnTo>
                  <a:pt x="1392" y="1853"/>
                </a:lnTo>
                <a:lnTo>
                  <a:pt x="1421" y="1876"/>
                </a:lnTo>
                <a:lnTo>
                  <a:pt x="1452" y="1895"/>
                </a:lnTo>
                <a:lnTo>
                  <a:pt x="1484" y="1913"/>
                </a:lnTo>
                <a:lnTo>
                  <a:pt x="1517" y="1930"/>
                </a:lnTo>
                <a:lnTo>
                  <a:pt x="1521" y="1931"/>
                </a:lnTo>
                <a:lnTo>
                  <a:pt x="1525" y="1931"/>
                </a:lnTo>
                <a:lnTo>
                  <a:pt x="1528" y="1930"/>
                </a:lnTo>
                <a:lnTo>
                  <a:pt x="1532" y="1929"/>
                </a:lnTo>
                <a:lnTo>
                  <a:pt x="1535" y="1926"/>
                </a:lnTo>
                <a:lnTo>
                  <a:pt x="1537" y="1924"/>
                </a:lnTo>
                <a:lnTo>
                  <a:pt x="1537" y="1922"/>
                </a:lnTo>
                <a:lnTo>
                  <a:pt x="1535" y="1918"/>
                </a:lnTo>
                <a:lnTo>
                  <a:pt x="1533" y="1914"/>
                </a:lnTo>
                <a:lnTo>
                  <a:pt x="1506" y="1871"/>
                </a:lnTo>
                <a:lnTo>
                  <a:pt x="1479" y="1827"/>
                </a:lnTo>
                <a:lnTo>
                  <a:pt x="1458" y="1781"/>
                </a:lnTo>
                <a:lnTo>
                  <a:pt x="1440" y="1734"/>
                </a:lnTo>
                <a:lnTo>
                  <a:pt x="1427" y="1683"/>
                </a:lnTo>
                <a:lnTo>
                  <a:pt x="1424" y="1672"/>
                </a:lnTo>
                <a:lnTo>
                  <a:pt x="1417" y="1663"/>
                </a:lnTo>
                <a:lnTo>
                  <a:pt x="1410" y="1654"/>
                </a:lnTo>
                <a:lnTo>
                  <a:pt x="1402" y="1650"/>
                </a:lnTo>
                <a:lnTo>
                  <a:pt x="1360" y="1638"/>
                </a:lnTo>
                <a:lnTo>
                  <a:pt x="1318" y="1624"/>
                </a:lnTo>
                <a:lnTo>
                  <a:pt x="1275" y="1612"/>
                </a:lnTo>
                <a:lnTo>
                  <a:pt x="1233" y="1604"/>
                </a:lnTo>
                <a:lnTo>
                  <a:pt x="1189" y="1602"/>
                </a:lnTo>
                <a:lnTo>
                  <a:pt x="1189" y="1601"/>
                </a:lnTo>
                <a:lnTo>
                  <a:pt x="1189" y="1599"/>
                </a:lnTo>
                <a:lnTo>
                  <a:pt x="1184" y="1595"/>
                </a:lnTo>
                <a:lnTo>
                  <a:pt x="1184" y="1593"/>
                </a:lnTo>
                <a:lnTo>
                  <a:pt x="1182" y="1592"/>
                </a:lnTo>
                <a:lnTo>
                  <a:pt x="1181" y="1591"/>
                </a:lnTo>
                <a:lnTo>
                  <a:pt x="1178" y="1591"/>
                </a:lnTo>
                <a:close/>
                <a:moveTo>
                  <a:pt x="2707" y="1512"/>
                </a:moveTo>
                <a:lnTo>
                  <a:pt x="2704" y="1512"/>
                </a:lnTo>
                <a:lnTo>
                  <a:pt x="2605" y="1550"/>
                </a:lnTo>
                <a:lnTo>
                  <a:pt x="2507" y="1590"/>
                </a:lnTo>
                <a:lnTo>
                  <a:pt x="2495" y="1596"/>
                </a:lnTo>
                <a:lnTo>
                  <a:pt x="2483" y="1605"/>
                </a:lnTo>
                <a:lnTo>
                  <a:pt x="2475" y="1615"/>
                </a:lnTo>
                <a:lnTo>
                  <a:pt x="2469" y="1626"/>
                </a:lnTo>
                <a:lnTo>
                  <a:pt x="2448" y="1690"/>
                </a:lnTo>
                <a:lnTo>
                  <a:pt x="2423" y="1751"/>
                </a:lnTo>
                <a:lnTo>
                  <a:pt x="2395" y="1813"/>
                </a:lnTo>
                <a:lnTo>
                  <a:pt x="2365" y="1872"/>
                </a:lnTo>
                <a:lnTo>
                  <a:pt x="2365" y="1875"/>
                </a:lnTo>
                <a:lnTo>
                  <a:pt x="2366" y="1877"/>
                </a:lnTo>
                <a:lnTo>
                  <a:pt x="2369" y="1880"/>
                </a:lnTo>
                <a:lnTo>
                  <a:pt x="2371" y="1882"/>
                </a:lnTo>
                <a:lnTo>
                  <a:pt x="2374" y="1884"/>
                </a:lnTo>
                <a:lnTo>
                  <a:pt x="2376" y="1888"/>
                </a:lnTo>
                <a:lnTo>
                  <a:pt x="2378" y="1888"/>
                </a:lnTo>
                <a:lnTo>
                  <a:pt x="2381" y="1888"/>
                </a:lnTo>
                <a:lnTo>
                  <a:pt x="2384" y="1888"/>
                </a:lnTo>
                <a:lnTo>
                  <a:pt x="2387" y="1888"/>
                </a:lnTo>
                <a:lnTo>
                  <a:pt x="2456" y="1852"/>
                </a:lnTo>
                <a:lnTo>
                  <a:pt x="2504" y="1825"/>
                </a:lnTo>
                <a:lnTo>
                  <a:pt x="2547" y="1795"/>
                </a:lnTo>
                <a:lnTo>
                  <a:pt x="2586" y="1760"/>
                </a:lnTo>
                <a:lnTo>
                  <a:pt x="2622" y="1723"/>
                </a:lnTo>
                <a:lnTo>
                  <a:pt x="2653" y="1682"/>
                </a:lnTo>
                <a:lnTo>
                  <a:pt x="2680" y="1638"/>
                </a:lnTo>
                <a:lnTo>
                  <a:pt x="2703" y="1590"/>
                </a:lnTo>
                <a:lnTo>
                  <a:pt x="2721" y="1538"/>
                </a:lnTo>
                <a:lnTo>
                  <a:pt x="2723" y="1531"/>
                </a:lnTo>
                <a:lnTo>
                  <a:pt x="2723" y="1524"/>
                </a:lnTo>
                <a:lnTo>
                  <a:pt x="2722" y="1518"/>
                </a:lnTo>
                <a:lnTo>
                  <a:pt x="2720" y="1517"/>
                </a:lnTo>
                <a:lnTo>
                  <a:pt x="2717" y="1514"/>
                </a:lnTo>
                <a:lnTo>
                  <a:pt x="2714" y="1513"/>
                </a:lnTo>
                <a:lnTo>
                  <a:pt x="2710" y="1512"/>
                </a:lnTo>
                <a:lnTo>
                  <a:pt x="2707" y="1512"/>
                </a:lnTo>
                <a:close/>
                <a:moveTo>
                  <a:pt x="1313" y="1193"/>
                </a:moveTo>
                <a:lnTo>
                  <a:pt x="1288" y="1194"/>
                </a:lnTo>
                <a:lnTo>
                  <a:pt x="1266" y="1197"/>
                </a:lnTo>
                <a:lnTo>
                  <a:pt x="1243" y="1198"/>
                </a:lnTo>
                <a:lnTo>
                  <a:pt x="1221" y="1196"/>
                </a:lnTo>
                <a:lnTo>
                  <a:pt x="1207" y="1196"/>
                </a:lnTo>
                <a:lnTo>
                  <a:pt x="1198" y="1196"/>
                </a:lnTo>
                <a:lnTo>
                  <a:pt x="1190" y="1196"/>
                </a:lnTo>
                <a:lnTo>
                  <a:pt x="1150" y="1194"/>
                </a:lnTo>
                <a:lnTo>
                  <a:pt x="1116" y="1193"/>
                </a:lnTo>
                <a:lnTo>
                  <a:pt x="1090" y="1193"/>
                </a:lnTo>
                <a:lnTo>
                  <a:pt x="1070" y="1194"/>
                </a:lnTo>
                <a:lnTo>
                  <a:pt x="1054" y="1196"/>
                </a:lnTo>
                <a:lnTo>
                  <a:pt x="1045" y="1200"/>
                </a:lnTo>
                <a:lnTo>
                  <a:pt x="1039" y="1206"/>
                </a:lnTo>
                <a:lnTo>
                  <a:pt x="1036" y="1216"/>
                </a:lnTo>
                <a:lnTo>
                  <a:pt x="1036" y="1229"/>
                </a:lnTo>
                <a:lnTo>
                  <a:pt x="1039" y="1246"/>
                </a:lnTo>
                <a:lnTo>
                  <a:pt x="1044" y="1267"/>
                </a:lnTo>
                <a:lnTo>
                  <a:pt x="1049" y="1293"/>
                </a:lnTo>
                <a:lnTo>
                  <a:pt x="1055" y="1325"/>
                </a:lnTo>
                <a:lnTo>
                  <a:pt x="1060" y="1361"/>
                </a:lnTo>
                <a:lnTo>
                  <a:pt x="1066" y="1384"/>
                </a:lnTo>
                <a:lnTo>
                  <a:pt x="1077" y="1402"/>
                </a:lnTo>
                <a:lnTo>
                  <a:pt x="1092" y="1417"/>
                </a:lnTo>
                <a:lnTo>
                  <a:pt x="1114" y="1428"/>
                </a:lnTo>
                <a:lnTo>
                  <a:pt x="1150" y="1444"/>
                </a:lnTo>
                <a:lnTo>
                  <a:pt x="1186" y="1458"/>
                </a:lnTo>
                <a:lnTo>
                  <a:pt x="1223" y="1472"/>
                </a:lnTo>
                <a:lnTo>
                  <a:pt x="1260" y="1483"/>
                </a:lnTo>
                <a:lnTo>
                  <a:pt x="1294" y="1491"/>
                </a:lnTo>
                <a:lnTo>
                  <a:pt x="1322" y="1500"/>
                </a:lnTo>
                <a:lnTo>
                  <a:pt x="1344" y="1505"/>
                </a:lnTo>
                <a:lnTo>
                  <a:pt x="1361" y="1508"/>
                </a:lnTo>
                <a:lnTo>
                  <a:pt x="1374" y="1507"/>
                </a:lnTo>
                <a:lnTo>
                  <a:pt x="1383" y="1502"/>
                </a:lnTo>
                <a:lnTo>
                  <a:pt x="1389" y="1493"/>
                </a:lnTo>
                <a:lnTo>
                  <a:pt x="1392" y="1476"/>
                </a:lnTo>
                <a:lnTo>
                  <a:pt x="1393" y="1454"/>
                </a:lnTo>
                <a:lnTo>
                  <a:pt x="1392" y="1424"/>
                </a:lnTo>
                <a:lnTo>
                  <a:pt x="1391" y="1387"/>
                </a:lnTo>
                <a:lnTo>
                  <a:pt x="1391" y="1375"/>
                </a:lnTo>
                <a:lnTo>
                  <a:pt x="1386" y="1209"/>
                </a:lnTo>
                <a:lnTo>
                  <a:pt x="1362" y="1198"/>
                </a:lnTo>
                <a:lnTo>
                  <a:pt x="1337" y="1193"/>
                </a:lnTo>
                <a:lnTo>
                  <a:pt x="1313" y="1193"/>
                </a:lnTo>
                <a:close/>
                <a:moveTo>
                  <a:pt x="1661" y="1176"/>
                </a:moveTo>
                <a:lnTo>
                  <a:pt x="1623" y="1176"/>
                </a:lnTo>
                <a:lnTo>
                  <a:pt x="1593" y="1178"/>
                </a:lnTo>
                <a:lnTo>
                  <a:pt x="1569" y="1179"/>
                </a:lnTo>
                <a:lnTo>
                  <a:pt x="1552" y="1182"/>
                </a:lnTo>
                <a:lnTo>
                  <a:pt x="1539" y="1188"/>
                </a:lnTo>
                <a:lnTo>
                  <a:pt x="1531" y="1198"/>
                </a:lnTo>
                <a:lnTo>
                  <a:pt x="1526" y="1211"/>
                </a:lnTo>
                <a:lnTo>
                  <a:pt x="1523" y="1229"/>
                </a:lnTo>
                <a:lnTo>
                  <a:pt x="1523" y="1252"/>
                </a:lnTo>
                <a:lnTo>
                  <a:pt x="1523" y="1282"/>
                </a:lnTo>
                <a:lnTo>
                  <a:pt x="1525" y="1318"/>
                </a:lnTo>
                <a:lnTo>
                  <a:pt x="1527" y="1406"/>
                </a:lnTo>
                <a:lnTo>
                  <a:pt x="1532" y="1495"/>
                </a:lnTo>
                <a:lnTo>
                  <a:pt x="1535" y="1509"/>
                </a:lnTo>
                <a:lnTo>
                  <a:pt x="1543" y="1521"/>
                </a:lnTo>
                <a:lnTo>
                  <a:pt x="1552" y="1529"/>
                </a:lnTo>
                <a:lnTo>
                  <a:pt x="1566" y="1533"/>
                </a:lnTo>
                <a:lnTo>
                  <a:pt x="1672" y="1543"/>
                </a:lnTo>
                <a:lnTo>
                  <a:pt x="1777" y="1550"/>
                </a:lnTo>
                <a:lnTo>
                  <a:pt x="1811" y="1551"/>
                </a:lnTo>
                <a:lnTo>
                  <a:pt x="1837" y="1553"/>
                </a:lnTo>
                <a:lnTo>
                  <a:pt x="1858" y="1551"/>
                </a:lnTo>
                <a:lnTo>
                  <a:pt x="1872" y="1547"/>
                </a:lnTo>
                <a:lnTo>
                  <a:pt x="1880" y="1538"/>
                </a:lnTo>
                <a:lnTo>
                  <a:pt x="1886" y="1525"/>
                </a:lnTo>
                <a:lnTo>
                  <a:pt x="1889" y="1507"/>
                </a:lnTo>
                <a:lnTo>
                  <a:pt x="1889" y="1481"/>
                </a:lnTo>
                <a:lnTo>
                  <a:pt x="1889" y="1447"/>
                </a:lnTo>
                <a:lnTo>
                  <a:pt x="1889" y="1369"/>
                </a:lnTo>
                <a:lnTo>
                  <a:pt x="1886" y="1369"/>
                </a:lnTo>
                <a:lnTo>
                  <a:pt x="1885" y="1212"/>
                </a:lnTo>
                <a:lnTo>
                  <a:pt x="1883" y="1199"/>
                </a:lnTo>
                <a:lnTo>
                  <a:pt x="1876" y="1188"/>
                </a:lnTo>
                <a:lnTo>
                  <a:pt x="1864" y="1181"/>
                </a:lnTo>
                <a:lnTo>
                  <a:pt x="1849" y="1178"/>
                </a:lnTo>
                <a:lnTo>
                  <a:pt x="1661" y="1176"/>
                </a:lnTo>
                <a:close/>
                <a:moveTo>
                  <a:pt x="2371" y="1169"/>
                </a:moveTo>
                <a:lnTo>
                  <a:pt x="2347" y="1170"/>
                </a:lnTo>
                <a:lnTo>
                  <a:pt x="2286" y="1170"/>
                </a:lnTo>
                <a:lnTo>
                  <a:pt x="2224" y="1170"/>
                </a:lnTo>
                <a:lnTo>
                  <a:pt x="2224" y="1178"/>
                </a:lnTo>
                <a:lnTo>
                  <a:pt x="2046" y="1178"/>
                </a:lnTo>
                <a:lnTo>
                  <a:pt x="2034" y="1180"/>
                </a:lnTo>
                <a:lnTo>
                  <a:pt x="2026" y="1186"/>
                </a:lnTo>
                <a:lnTo>
                  <a:pt x="2020" y="1196"/>
                </a:lnTo>
                <a:lnTo>
                  <a:pt x="2018" y="1206"/>
                </a:lnTo>
                <a:lnTo>
                  <a:pt x="2018" y="1520"/>
                </a:lnTo>
                <a:lnTo>
                  <a:pt x="2020" y="1533"/>
                </a:lnTo>
                <a:lnTo>
                  <a:pt x="2027" y="1544"/>
                </a:lnTo>
                <a:lnTo>
                  <a:pt x="2039" y="1550"/>
                </a:lnTo>
                <a:lnTo>
                  <a:pt x="2054" y="1554"/>
                </a:lnTo>
                <a:lnTo>
                  <a:pt x="2112" y="1553"/>
                </a:lnTo>
                <a:lnTo>
                  <a:pt x="2169" y="1547"/>
                </a:lnTo>
                <a:lnTo>
                  <a:pt x="2227" y="1536"/>
                </a:lnTo>
                <a:lnTo>
                  <a:pt x="2283" y="1521"/>
                </a:lnTo>
                <a:lnTo>
                  <a:pt x="2339" y="1507"/>
                </a:lnTo>
                <a:lnTo>
                  <a:pt x="2351" y="1501"/>
                </a:lnTo>
                <a:lnTo>
                  <a:pt x="2362" y="1493"/>
                </a:lnTo>
                <a:lnTo>
                  <a:pt x="2370" y="1482"/>
                </a:lnTo>
                <a:lnTo>
                  <a:pt x="2376" y="1469"/>
                </a:lnTo>
                <a:lnTo>
                  <a:pt x="2389" y="1423"/>
                </a:lnTo>
                <a:lnTo>
                  <a:pt x="2397" y="1378"/>
                </a:lnTo>
                <a:lnTo>
                  <a:pt x="2403" y="1331"/>
                </a:lnTo>
                <a:lnTo>
                  <a:pt x="2408" y="1284"/>
                </a:lnTo>
                <a:lnTo>
                  <a:pt x="2415" y="1237"/>
                </a:lnTo>
                <a:lnTo>
                  <a:pt x="2418" y="1215"/>
                </a:lnTo>
                <a:lnTo>
                  <a:pt x="2417" y="1197"/>
                </a:lnTo>
                <a:lnTo>
                  <a:pt x="2413" y="1185"/>
                </a:lnTo>
                <a:lnTo>
                  <a:pt x="2403" y="1176"/>
                </a:lnTo>
                <a:lnTo>
                  <a:pt x="2390" y="1172"/>
                </a:lnTo>
                <a:lnTo>
                  <a:pt x="2371" y="1169"/>
                </a:lnTo>
                <a:close/>
                <a:moveTo>
                  <a:pt x="2789" y="1122"/>
                </a:moveTo>
                <a:lnTo>
                  <a:pt x="2770" y="1124"/>
                </a:lnTo>
                <a:lnTo>
                  <a:pt x="2677" y="1136"/>
                </a:lnTo>
                <a:lnTo>
                  <a:pt x="2584" y="1150"/>
                </a:lnTo>
                <a:lnTo>
                  <a:pt x="2571" y="1154"/>
                </a:lnTo>
                <a:lnTo>
                  <a:pt x="2560" y="1161"/>
                </a:lnTo>
                <a:lnTo>
                  <a:pt x="2553" y="1172"/>
                </a:lnTo>
                <a:lnTo>
                  <a:pt x="2549" y="1185"/>
                </a:lnTo>
                <a:lnTo>
                  <a:pt x="2520" y="1417"/>
                </a:lnTo>
                <a:lnTo>
                  <a:pt x="2520" y="1423"/>
                </a:lnTo>
                <a:lnTo>
                  <a:pt x="2522" y="1428"/>
                </a:lnTo>
                <a:lnTo>
                  <a:pt x="2524" y="1432"/>
                </a:lnTo>
                <a:lnTo>
                  <a:pt x="2526" y="1434"/>
                </a:lnTo>
                <a:lnTo>
                  <a:pt x="2531" y="1436"/>
                </a:lnTo>
                <a:lnTo>
                  <a:pt x="2535" y="1436"/>
                </a:lnTo>
                <a:lnTo>
                  <a:pt x="2540" y="1435"/>
                </a:lnTo>
                <a:lnTo>
                  <a:pt x="2651" y="1385"/>
                </a:lnTo>
                <a:lnTo>
                  <a:pt x="2763" y="1336"/>
                </a:lnTo>
                <a:lnTo>
                  <a:pt x="2782" y="1325"/>
                </a:lnTo>
                <a:lnTo>
                  <a:pt x="2799" y="1313"/>
                </a:lnTo>
                <a:lnTo>
                  <a:pt x="2809" y="1299"/>
                </a:lnTo>
                <a:lnTo>
                  <a:pt x="2818" y="1282"/>
                </a:lnTo>
                <a:lnTo>
                  <a:pt x="2821" y="1261"/>
                </a:lnTo>
                <a:lnTo>
                  <a:pt x="2822" y="1240"/>
                </a:lnTo>
                <a:lnTo>
                  <a:pt x="2822" y="1208"/>
                </a:lnTo>
                <a:lnTo>
                  <a:pt x="2824" y="1208"/>
                </a:lnTo>
                <a:lnTo>
                  <a:pt x="2824" y="1174"/>
                </a:lnTo>
                <a:lnTo>
                  <a:pt x="2822" y="1155"/>
                </a:lnTo>
                <a:lnTo>
                  <a:pt x="2819" y="1140"/>
                </a:lnTo>
                <a:lnTo>
                  <a:pt x="2812" y="1131"/>
                </a:lnTo>
                <a:lnTo>
                  <a:pt x="2802" y="1125"/>
                </a:lnTo>
                <a:lnTo>
                  <a:pt x="2789" y="1122"/>
                </a:lnTo>
                <a:close/>
                <a:moveTo>
                  <a:pt x="1432" y="662"/>
                </a:moveTo>
                <a:lnTo>
                  <a:pt x="1358" y="684"/>
                </a:lnTo>
                <a:lnTo>
                  <a:pt x="1285" y="711"/>
                </a:lnTo>
                <a:lnTo>
                  <a:pt x="1214" y="744"/>
                </a:lnTo>
                <a:lnTo>
                  <a:pt x="1145" y="780"/>
                </a:lnTo>
                <a:lnTo>
                  <a:pt x="1078" y="819"/>
                </a:lnTo>
                <a:lnTo>
                  <a:pt x="1060" y="832"/>
                </a:lnTo>
                <a:lnTo>
                  <a:pt x="1047" y="850"/>
                </a:lnTo>
                <a:lnTo>
                  <a:pt x="1039" y="871"/>
                </a:lnTo>
                <a:lnTo>
                  <a:pt x="1035" y="894"/>
                </a:lnTo>
                <a:lnTo>
                  <a:pt x="1033" y="965"/>
                </a:lnTo>
                <a:lnTo>
                  <a:pt x="1032" y="1039"/>
                </a:lnTo>
                <a:lnTo>
                  <a:pt x="1033" y="1059"/>
                </a:lnTo>
                <a:lnTo>
                  <a:pt x="1038" y="1073"/>
                </a:lnTo>
                <a:lnTo>
                  <a:pt x="1047" y="1084"/>
                </a:lnTo>
                <a:lnTo>
                  <a:pt x="1061" y="1091"/>
                </a:lnTo>
                <a:lnTo>
                  <a:pt x="1083" y="1095"/>
                </a:lnTo>
                <a:lnTo>
                  <a:pt x="1150" y="1100"/>
                </a:lnTo>
                <a:lnTo>
                  <a:pt x="1217" y="1103"/>
                </a:lnTo>
                <a:lnTo>
                  <a:pt x="1217" y="1098"/>
                </a:lnTo>
                <a:lnTo>
                  <a:pt x="1283" y="1098"/>
                </a:lnTo>
                <a:lnTo>
                  <a:pt x="1349" y="1097"/>
                </a:lnTo>
                <a:lnTo>
                  <a:pt x="1366" y="1095"/>
                </a:lnTo>
                <a:lnTo>
                  <a:pt x="1380" y="1088"/>
                </a:lnTo>
                <a:lnTo>
                  <a:pt x="1390" y="1078"/>
                </a:lnTo>
                <a:lnTo>
                  <a:pt x="1398" y="1065"/>
                </a:lnTo>
                <a:lnTo>
                  <a:pt x="1403" y="1048"/>
                </a:lnTo>
                <a:lnTo>
                  <a:pt x="1406" y="1027"/>
                </a:lnTo>
                <a:lnTo>
                  <a:pt x="1408" y="1005"/>
                </a:lnTo>
                <a:lnTo>
                  <a:pt x="1414" y="924"/>
                </a:lnTo>
                <a:lnTo>
                  <a:pt x="1422" y="843"/>
                </a:lnTo>
                <a:lnTo>
                  <a:pt x="1435" y="764"/>
                </a:lnTo>
                <a:lnTo>
                  <a:pt x="1449" y="685"/>
                </a:lnTo>
                <a:lnTo>
                  <a:pt x="1449" y="677"/>
                </a:lnTo>
                <a:lnTo>
                  <a:pt x="1446" y="668"/>
                </a:lnTo>
                <a:lnTo>
                  <a:pt x="1439" y="664"/>
                </a:lnTo>
                <a:lnTo>
                  <a:pt x="1432" y="662"/>
                </a:lnTo>
                <a:close/>
                <a:moveTo>
                  <a:pt x="2510" y="646"/>
                </a:moveTo>
                <a:lnTo>
                  <a:pt x="2501" y="647"/>
                </a:lnTo>
                <a:lnTo>
                  <a:pt x="2497" y="650"/>
                </a:lnTo>
                <a:lnTo>
                  <a:pt x="2494" y="658"/>
                </a:lnTo>
                <a:lnTo>
                  <a:pt x="2495" y="668"/>
                </a:lnTo>
                <a:lnTo>
                  <a:pt x="2510" y="733"/>
                </a:lnTo>
                <a:lnTo>
                  <a:pt x="2522" y="799"/>
                </a:lnTo>
                <a:lnTo>
                  <a:pt x="2531" y="865"/>
                </a:lnTo>
                <a:lnTo>
                  <a:pt x="2536" y="932"/>
                </a:lnTo>
                <a:lnTo>
                  <a:pt x="2540" y="958"/>
                </a:lnTo>
                <a:lnTo>
                  <a:pt x="2544" y="983"/>
                </a:lnTo>
                <a:lnTo>
                  <a:pt x="2550" y="1009"/>
                </a:lnTo>
                <a:lnTo>
                  <a:pt x="2555" y="1019"/>
                </a:lnTo>
                <a:lnTo>
                  <a:pt x="2563" y="1027"/>
                </a:lnTo>
                <a:lnTo>
                  <a:pt x="2573" y="1030"/>
                </a:lnTo>
                <a:lnTo>
                  <a:pt x="2584" y="1030"/>
                </a:lnTo>
                <a:lnTo>
                  <a:pt x="2793" y="992"/>
                </a:lnTo>
                <a:lnTo>
                  <a:pt x="2800" y="989"/>
                </a:lnTo>
                <a:lnTo>
                  <a:pt x="2806" y="986"/>
                </a:lnTo>
                <a:lnTo>
                  <a:pt x="2809" y="979"/>
                </a:lnTo>
                <a:lnTo>
                  <a:pt x="2809" y="969"/>
                </a:lnTo>
                <a:lnTo>
                  <a:pt x="2805" y="942"/>
                </a:lnTo>
                <a:lnTo>
                  <a:pt x="2802" y="913"/>
                </a:lnTo>
                <a:lnTo>
                  <a:pt x="2806" y="913"/>
                </a:lnTo>
                <a:lnTo>
                  <a:pt x="2795" y="858"/>
                </a:lnTo>
                <a:lnTo>
                  <a:pt x="2783" y="804"/>
                </a:lnTo>
                <a:lnTo>
                  <a:pt x="2777" y="791"/>
                </a:lnTo>
                <a:lnTo>
                  <a:pt x="2769" y="777"/>
                </a:lnTo>
                <a:lnTo>
                  <a:pt x="2758" y="769"/>
                </a:lnTo>
                <a:lnTo>
                  <a:pt x="2720" y="747"/>
                </a:lnTo>
                <a:lnTo>
                  <a:pt x="2680" y="726"/>
                </a:lnTo>
                <a:lnTo>
                  <a:pt x="2642" y="703"/>
                </a:lnTo>
                <a:lnTo>
                  <a:pt x="2603" y="683"/>
                </a:lnTo>
                <a:lnTo>
                  <a:pt x="2562" y="664"/>
                </a:lnTo>
                <a:lnTo>
                  <a:pt x="2520" y="648"/>
                </a:lnTo>
                <a:lnTo>
                  <a:pt x="2510" y="646"/>
                </a:lnTo>
                <a:close/>
                <a:moveTo>
                  <a:pt x="1805" y="587"/>
                </a:moveTo>
                <a:lnTo>
                  <a:pt x="1756" y="592"/>
                </a:lnTo>
                <a:lnTo>
                  <a:pt x="1709" y="599"/>
                </a:lnTo>
                <a:lnTo>
                  <a:pt x="1661" y="608"/>
                </a:lnTo>
                <a:lnTo>
                  <a:pt x="1612" y="618"/>
                </a:lnTo>
                <a:lnTo>
                  <a:pt x="1603" y="622"/>
                </a:lnTo>
                <a:lnTo>
                  <a:pt x="1595" y="629"/>
                </a:lnTo>
                <a:lnTo>
                  <a:pt x="1588" y="638"/>
                </a:lnTo>
                <a:lnTo>
                  <a:pt x="1583" y="648"/>
                </a:lnTo>
                <a:lnTo>
                  <a:pt x="1576" y="670"/>
                </a:lnTo>
                <a:lnTo>
                  <a:pt x="1571" y="691"/>
                </a:lnTo>
                <a:lnTo>
                  <a:pt x="1568" y="713"/>
                </a:lnTo>
                <a:lnTo>
                  <a:pt x="1532" y="979"/>
                </a:lnTo>
                <a:lnTo>
                  <a:pt x="1529" y="1005"/>
                </a:lnTo>
                <a:lnTo>
                  <a:pt x="1527" y="1027"/>
                </a:lnTo>
                <a:lnTo>
                  <a:pt x="1527" y="1042"/>
                </a:lnTo>
                <a:lnTo>
                  <a:pt x="1531" y="1053"/>
                </a:lnTo>
                <a:lnTo>
                  <a:pt x="1538" y="1060"/>
                </a:lnTo>
                <a:lnTo>
                  <a:pt x="1550" y="1064"/>
                </a:lnTo>
                <a:lnTo>
                  <a:pt x="1565" y="1066"/>
                </a:lnTo>
                <a:lnTo>
                  <a:pt x="1588" y="1065"/>
                </a:lnTo>
                <a:lnTo>
                  <a:pt x="1615" y="1065"/>
                </a:lnTo>
                <a:lnTo>
                  <a:pt x="1732" y="1061"/>
                </a:lnTo>
                <a:lnTo>
                  <a:pt x="1849" y="1060"/>
                </a:lnTo>
                <a:lnTo>
                  <a:pt x="1865" y="1058"/>
                </a:lnTo>
                <a:lnTo>
                  <a:pt x="1876" y="1052"/>
                </a:lnTo>
                <a:lnTo>
                  <a:pt x="1883" y="1041"/>
                </a:lnTo>
                <a:lnTo>
                  <a:pt x="1885" y="1027"/>
                </a:lnTo>
                <a:lnTo>
                  <a:pt x="1885" y="825"/>
                </a:lnTo>
                <a:lnTo>
                  <a:pt x="1888" y="825"/>
                </a:lnTo>
                <a:lnTo>
                  <a:pt x="1888" y="624"/>
                </a:lnTo>
                <a:lnTo>
                  <a:pt x="1885" y="608"/>
                </a:lnTo>
                <a:lnTo>
                  <a:pt x="1878" y="598"/>
                </a:lnTo>
                <a:lnTo>
                  <a:pt x="1867" y="589"/>
                </a:lnTo>
                <a:lnTo>
                  <a:pt x="1855" y="587"/>
                </a:lnTo>
                <a:lnTo>
                  <a:pt x="1805" y="587"/>
                </a:lnTo>
                <a:close/>
                <a:moveTo>
                  <a:pt x="2129" y="571"/>
                </a:moveTo>
                <a:lnTo>
                  <a:pt x="2087" y="571"/>
                </a:lnTo>
                <a:lnTo>
                  <a:pt x="2045" y="571"/>
                </a:lnTo>
                <a:lnTo>
                  <a:pt x="2033" y="574"/>
                </a:lnTo>
                <a:lnTo>
                  <a:pt x="2025" y="580"/>
                </a:lnTo>
                <a:lnTo>
                  <a:pt x="2019" y="589"/>
                </a:lnTo>
                <a:lnTo>
                  <a:pt x="2017" y="600"/>
                </a:lnTo>
                <a:lnTo>
                  <a:pt x="2017" y="707"/>
                </a:lnTo>
                <a:lnTo>
                  <a:pt x="2017" y="813"/>
                </a:lnTo>
                <a:lnTo>
                  <a:pt x="2018" y="813"/>
                </a:lnTo>
                <a:lnTo>
                  <a:pt x="2018" y="1025"/>
                </a:lnTo>
                <a:lnTo>
                  <a:pt x="2020" y="1040"/>
                </a:lnTo>
                <a:lnTo>
                  <a:pt x="2027" y="1051"/>
                </a:lnTo>
                <a:lnTo>
                  <a:pt x="2038" y="1058"/>
                </a:lnTo>
                <a:lnTo>
                  <a:pt x="2052" y="1059"/>
                </a:lnTo>
                <a:lnTo>
                  <a:pt x="2321" y="1054"/>
                </a:lnTo>
                <a:lnTo>
                  <a:pt x="2348" y="1051"/>
                </a:lnTo>
                <a:lnTo>
                  <a:pt x="2376" y="1045"/>
                </a:lnTo>
                <a:lnTo>
                  <a:pt x="2391" y="1041"/>
                </a:lnTo>
                <a:lnTo>
                  <a:pt x="2402" y="1036"/>
                </a:lnTo>
                <a:lnTo>
                  <a:pt x="2411" y="1030"/>
                </a:lnTo>
                <a:lnTo>
                  <a:pt x="2415" y="1021"/>
                </a:lnTo>
                <a:lnTo>
                  <a:pt x="2417" y="1007"/>
                </a:lnTo>
                <a:lnTo>
                  <a:pt x="2417" y="992"/>
                </a:lnTo>
                <a:lnTo>
                  <a:pt x="2401" y="864"/>
                </a:lnTo>
                <a:lnTo>
                  <a:pt x="2383" y="737"/>
                </a:lnTo>
                <a:lnTo>
                  <a:pt x="2381" y="714"/>
                </a:lnTo>
                <a:lnTo>
                  <a:pt x="2378" y="691"/>
                </a:lnTo>
                <a:lnTo>
                  <a:pt x="2375" y="670"/>
                </a:lnTo>
                <a:lnTo>
                  <a:pt x="2370" y="647"/>
                </a:lnTo>
                <a:lnTo>
                  <a:pt x="2362" y="626"/>
                </a:lnTo>
                <a:lnTo>
                  <a:pt x="2348" y="608"/>
                </a:lnTo>
                <a:lnTo>
                  <a:pt x="2332" y="595"/>
                </a:lnTo>
                <a:lnTo>
                  <a:pt x="2314" y="587"/>
                </a:lnTo>
                <a:lnTo>
                  <a:pt x="2295" y="583"/>
                </a:lnTo>
                <a:lnTo>
                  <a:pt x="2273" y="581"/>
                </a:lnTo>
                <a:lnTo>
                  <a:pt x="2253" y="581"/>
                </a:lnTo>
                <a:lnTo>
                  <a:pt x="2231" y="580"/>
                </a:lnTo>
                <a:lnTo>
                  <a:pt x="2211" y="578"/>
                </a:lnTo>
                <a:lnTo>
                  <a:pt x="2171" y="574"/>
                </a:lnTo>
                <a:lnTo>
                  <a:pt x="2129" y="571"/>
                </a:lnTo>
                <a:close/>
                <a:moveTo>
                  <a:pt x="1527" y="309"/>
                </a:moveTo>
                <a:lnTo>
                  <a:pt x="1516" y="310"/>
                </a:lnTo>
                <a:lnTo>
                  <a:pt x="1506" y="315"/>
                </a:lnTo>
                <a:lnTo>
                  <a:pt x="1448" y="348"/>
                </a:lnTo>
                <a:lnTo>
                  <a:pt x="1392" y="386"/>
                </a:lnTo>
                <a:lnTo>
                  <a:pt x="1340" y="425"/>
                </a:lnTo>
                <a:lnTo>
                  <a:pt x="1288" y="467"/>
                </a:lnTo>
                <a:lnTo>
                  <a:pt x="1238" y="511"/>
                </a:lnTo>
                <a:lnTo>
                  <a:pt x="1220" y="532"/>
                </a:lnTo>
                <a:lnTo>
                  <a:pt x="1203" y="553"/>
                </a:lnTo>
                <a:lnTo>
                  <a:pt x="1188" y="577"/>
                </a:lnTo>
                <a:lnTo>
                  <a:pt x="1172" y="600"/>
                </a:lnTo>
                <a:lnTo>
                  <a:pt x="1171" y="606"/>
                </a:lnTo>
                <a:lnTo>
                  <a:pt x="1172" y="613"/>
                </a:lnTo>
                <a:lnTo>
                  <a:pt x="1174" y="620"/>
                </a:lnTo>
                <a:lnTo>
                  <a:pt x="1175" y="622"/>
                </a:lnTo>
                <a:lnTo>
                  <a:pt x="1176" y="623"/>
                </a:lnTo>
                <a:lnTo>
                  <a:pt x="1178" y="624"/>
                </a:lnTo>
                <a:lnTo>
                  <a:pt x="1180" y="624"/>
                </a:lnTo>
                <a:lnTo>
                  <a:pt x="1471" y="515"/>
                </a:lnTo>
                <a:lnTo>
                  <a:pt x="1480" y="510"/>
                </a:lnTo>
                <a:lnTo>
                  <a:pt x="1488" y="501"/>
                </a:lnTo>
                <a:lnTo>
                  <a:pt x="1492" y="491"/>
                </a:lnTo>
                <a:lnTo>
                  <a:pt x="1517" y="407"/>
                </a:lnTo>
                <a:lnTo>
                  <a:pt x="1540" y="321"/>
                </a:lnTo>
                <a:lnTo>
                  <a:pt x="1540" y="320"/>
                </a:lnTo>
                <a:lnTo>
                  <a:pt x="1539" y="317"/>
                </a:lnTo>
                <a:lnTo>
                  <a:pt x="1537" y="316"/>
                </a:lnTo>
                <a:lnTo>
                  <a:pt x="1534" y="314"/>
                </a:lnTo>
                <a:lnTo>
                  <a:pt x="1532" y="311"/>
                </a:lnTo>
                <a:lnTo>
                  <a:pt x="1529" y="310"/>
                </a:lnTo>
                <a:lnTo>
                  <a:pt x="1527" y="309"/>
                </a:lnTo>
                <a:close/>
                <a:moveTo>
                  <a:pt x="2414" y="298"/>
                </a:moveTo>
                <a:lnTo>
                  <a:pt x="2408" y="301"/>
                </a:lnTo>
                <a:lnTo>
                  <a:pt x="2402" y="305"/>
                </a:lnTo>
                <a:lnTo>
                  <a:pt x="2397" y="310"/>
                </a:lnTo>
                <a:lnTo>
                  <a:pt x="2397" y="316"/>
                </a:lnTo>
                <a:lnTo>
                  <a:pt x="2402" y="338"/>
                </a:lnTo>
                <a:lnTo>
                  <a:pt x="2408" y="360"/>
                </a:lnTo>
                <a:lnTo>
                  <a:pt x="2414" y="383"/>
                </a:lnTo>
                <a:lnTo>
                  <a:pt x="2421" y="404"/>
                </a:lnTo>
                <a:lnTo>
                  <a:pt x="2430" y="424"/>
                </a:lnTo>
                <a:lnTo>
                  <a:pt x="2440" y="442"/>
                </a:lnTo>
                <a:lnTo>
                  <a:pt x="2454" y="459"/>
                </a:lnTo>
                <a:lnTo>
                  <a:pt x="2469" y="473"/>
                </a:lnTo>
                <a:lnTo>
                  <a:pt x="2488" y="485"/>
                </a:lnTo>
                <a:lnTo>
                  <a:pt x="2512" y="495"/>
                </a:lnTo>
                <a:lnTo>
                  <a:pt x="2541" y="499"/>
                </a:lnTo>
                <a:lnTo>
                  <a:pt x="2567" y="507"/>
                </a:lnTo>
                <a:lnTo>
                  <a:pt x="2592" y="517"/>
                </a:lnTo>
                <a:lnTo>
                  <a:pt x="2617" y="531"/>
                </a:lnTo>
                <a:lnTo>
                  <a:pt x="2642" y="543"/>
                </a:lnTo>
                <a:lnTo>
                  <a:pt x="2658" y="550"/>
                </a:lnTo>
                <a:lnTo>
                  <a:pt x="2673" y="556"/>
                </a:lnTo>
                <a:lnTo>
                  <a:pt x="2674" y="556"/>
                </a:lnTo>
                <a:lnTo>
                  <a:pt x="2677" y="555"/>
                </a:lnTo>
                <a:lnTo>
                  <a:pt x="2678" y="553"/>
                </a:lnTo>
                <a:lnTo>
                  <a:pt x="2680" y="551"/>
                </a:lnTo>
                <a:lnTo>
                  <a:pt x="2682" y="550"/>
                </a:lnTo>
                <a:lnTo>
                  <a:pt x="2683" y="546"/>
                </a:lnTo>
                <a:lnTo>
                  <a:pt x="2684" y="544"/>
                </a:lnTo>
                <a:lnTo>
                  <a:pt x="2685" y="540"/>
                </a:lnTo>
                <a:lnTo>
                  <a:pt x="2684" y="537"/>
                </a:lnTo>
                <a:lnTo>
                  <a:pt x="2684" y="533"/>
                </a:lnTo>
                <a:lnTo>
                  <a:pt x="2683" y="529"/>
                </a:lnTo>
                <a:lnTo>
                  <a:pt x="2655" y="485"/>
                </a:lnTo>
                <a:lnTo>
                  <a:pt x="2623" y="445"/>
                </a:lnTo>
                <a:lnTo>
                  <a:pt x="2588" y="408"/>
                </a:lnTo>
                <a:lnTo>
                  <a:pt x="2550" y="376"/>
                </a:lnTo>
                <a:lnTo>
                  <a:pt x="2510" y="347"/>
                </a:lnTo>
                <a:lnTo>
                  <a:pt x="2465" y="321"/>
                </a:lnTo>
                <a:lnTo>
                  <a:pt x="2419" y="298"/>
                </a:lnTo>
                <a:lnTo>
                  <a:pt x="2414" y="298"/>
                </a:lnTo>
                <a:close/>
                <a:moveTo>
                  <a:pt x="1870" y="211"/>
                </a:moveTo>
                <a:lnTo>
                  <a:pt x="1790" y="235"/>
                </a:lnTo>
                <a:lnTo>
                  <a:pt x="1710" y="261"/>
                </a:lnTo>
                <a:lnTo>
                  <a:pt x="1694" y="269"/>
                </a:lnTo>
                <a:lnTo>
                  <a:pt x="1680" y="283"/>
                </a:lnTo>
                <a:lnTo>
                  <a:pt x="1672" y="297"/>
                </a:lnTo>
                <a:lnTo>
                  <a:pt x="1655" y="350"/>
                </a:lnTo>
                <a:lnTo>
                  <a:pt x="1640" y="404"/>
                </a:lnTo>
                <a:lnTo>
                  <a:pt x="1627" y="457"/>
                </a:lnTo>
                <a:lnTo>
                  <a:pt x="1627" y="460"/>
                </a:lnTo>
                <a:lnTo>
                  <a:pt x="1629" y="462"/>
                </a:lnTo>
                <a:lnTo>
                  <a:pt x="1631" y="465"/>
                </a:lnTo>
                <a:lnTo>
                  <a:pt x="1633" y="467"/>
                </a:lnTo>
                <a:lnTo>
                  <a:pt x="1636" y="469"/>
                </a:lnTo>
                <a:lnTo>
                  <a:pt x="1638" y="471"/>
                </a:lnTo>
                <a:lnTo>
                  <a:pt x="1639" y="471"/>
                </a:lnTo>
                <a:lnTo>
                  <a:pt x="1754" y="451"/>
                </a:lnTo>
                <a:lnTo>
                  <a:pt x="1869" y="430"/>
                </a:lnTo>
                <a:lnTo>
                  <a:pt x="1874" y="426"/>
                </a:lnTo>
                <a:lnTo>
                  <a:pt x="1879" y="420"/>
                </a:lnTo>
                <a:lnTo>
                  <a:pt x="1883" y="412"/>
                </a:lnTo>
                <a:lnTo>
                  <a:pt x="1885" y="404"/>
                </a:lnTo>
                <a:lnTo>
                  <a:pt x="1886" y="378"/>
                </a:lnTo>
                <a:lnTo>
                  <a:pt x="1886" y="354"/>
                </a:lnTo>
                <a:lnTo>
                  <a:pt x="1885" y="333"/>
                </a:lnTo>
                <a:lnTo>
                  <a:pt x="1890" y="298"/>
                </a:lnTo>
                <a:lnTo>
                  <a:pt x="1895" y="267"/>
                </a:lnTo>
                <a:lnTo>
                  <a:pt x="1898" y="237"/>
                </a:lnTo>
                <a:lnTo>
                  <a:pt x="1896" y="227"/>
                </a:lnTo>
                <a:lnTo>
                  <a:pt x="1889" y="218"/>
                </a:lnTo>
                <a:lnTo>
                  <a:pt x="1879" y="212"/>
                </a:lnTo>
                <a:lnTo>
                  <a:pt x="1870" y="211"/>
                </a:lnTo>
                <a:close/>
                <a:moveTo>
                  <a:pt x="2126" y="211"/>
                </a:moveTo>
                <a:lnTo>
                  <a:pt x="2037" y="213"/>
                </a:lnTo>
                <a:lnTo>
                  <a:pt x="2031" y="215"/>
                </a:lnTo>
                <a:lnTo>
                  <a:pt x="2025" y="220"/>
                </a:lnTo>
                <a:lnTo>
                  <a:pt x="2020" y="227"/>
                </a:lnTo>
                <a:lnTo>
                  <a:pt x="2017" y="235"/>
                </a:lnTo>
                <a:lnTo>
                  <a:pt x="2013" y="257"/>
                </a:lnTo>
                <a:lnTo>
                  <a:pt x="2013" y="279"/>
                </a:lnTo>
                <a:lnTo>
                  <a:pt x="2013" y="316"/>
                </a:lnTo>
                <a:lnTo>
                  <a:pt x="2013" y="346"/>
                </a:lnTo>
                <a:lnTo>
                  <a:pt x="2013" y="370"/>
                </a:lnTo>
                <a:lnTo>
                  <a:pt x="2014" y="389"/>
                </a:lnTo>
                <a:lnTo>
                  <a:pt x="2017" y="404"/>
                </a:lnTo>
                <a:lnTo>
                  <a:pt x="2021" y="414"/>
                </a:lnTo>
                <a:lnTo>
                  <a:pt x="2030" y="422"/>
                </a:lnTo>
                <a:lnTo>
                  <a:pt x="2042" y="426"/>
                </a:lnTo>
                <a:lnTo>
                  <a:pt x="2058" y="429"/>
                </a:lnTo>
                <a:lnTo>
                  <a:pt x="2080" y="430"/>
                </a:lnTo>
                <a:lnTo>
                  <a:pt x="2107" y="430"/>
                </a:lnTo>
                <a:lnTo>
                  <a:pt x="2142" y="430"/>
                </a:lnTo>
                <a:lnTo>
                  <a:pt x="2184" y="431"/>
                </a:lnTo>
                <a:lnTo>
                  <a:pt x="2191" y="431"/>
                </a:lnTo>
                <a:lnTo>
                  <a:pt x="2204" y="432"/>
                </a:lnTo>
                <a:lnTo>
                  <a:pt x="2221" y="434"/>
                </a:lnTo>
                <a:lnTo>
                  <a:pt x="2239" y="434"/>
                </a:lnTo>
                <a:lnTo>
                  <a:pt x="2259" y="434"/>
                </a:lnTo>
                <a:lnTo>
                  <a:pt x="2268" y="432"/>
                </a:lnTo>
                <a:lnTo>
                  <a:pt x="2278" y="430"/>
                </a:lnTo>
                <a:lnTo>
                  <a:pt x="2288" y="426"/>
                </a:lnTo>
                <a:lnTo>
                  <a:pt x="2295" y="423"/>
                </a:lnTo>
                <a:lnTo>
                  <a:pt x="2297" y="420"/>
                </a:lnTo>
                <a:lnTo>
                  <a:pt x="2282" y="356"/>
                </a:lnTo>
                <a:lnTo>
                  <a:pt x="2265" y="290"/>
                </a:lnTo>
                <a:lnTo>
                  <a:pt x="2263" y="273"/>
                </a:lnTo>
                <a:lnTo>
                  <a:pt x="2260" y="257"/>
                </a:lnTo>
                <a:lnTo>
                  <a:pt x="2257" y="243"/>
                </a:lnTo>
                <a:lnTo>
                  <a:pt x="2249" y="231"/>
                </a:lnTo>
                <a:lnTo>
                  <a:pt x="2240" y="221"/>
                </a:lnTo>
                <a:lnTo>
                  <a:pt x="2229" y="215"/>
                </a:lnTo>
                <a:lnTo>
                  <a:pt x="2216" y="213"/>
                </a:lnTo>
                <a:lnTo>
                  <a:pt x="2126" y="211"/>
                </a:lnTo>
                <a:close/>
                <a:moveTo>
                  <a:pt x="1978" y="0"/>
                </a:moveTo>
                <a:lnTo>
                  <a:pt x="2039" y="0"/>
                </a:lnTo>
                <a:lnTo>
                  <a:pt x="2100" y="5"/>
                </a:lnTo>
                <a:lnTo>
                  <a:pt x="2161" y="12"/>
                </a:lnTo>
                <a:lnTo>
                  <a:pt x="2187" y="17"/>
                </a:lnTo>
                <a:lnTo>
                  <a:pt x="2212" y="23"/>
                </a:lnTo>
                <a:lnTo>
                  <a:pt x="2237" y="27"/>
                </a:lnTo>
                <a:lnTo>
                  <a:pt x="2286" y="35"/>
                </a:lnTo>
                <a:lnTo>
                  <a:pt x="2334" y="48"/>
                </a:lnTo>
                <a:lnTo>
                  <a:pt x="2378" y="64"/>
                </a:lnTo>
                <a:lnTo>
                  <a:pt x="2421" y="86"/>
                </a:lnTo>
                <a:lnTo>
                  <a:pt x="2462" y="112"/>
                </a:lnTo>
                <a:lnTo>
                  <a:pt x="2501" y="141"/>
                </a:lnTo>
                <a:lnTo>
                  <a:pt x="2581" y="207"/>
                </a:lnTo>
                <a:lnTo>
                  <a:pt x="2661" y="275"/>
                </a:lnTo>
                <a:lnTo>
                  <a:pt x="2739" y="345"/>
                </a:lnTo>
                <a:lnTo>
                  <a:pt x="2785" y="388"/>
                </a:lnTo>
                <a:lnTo>
                  <a:pt x="2826" y="435"/>
                </a:lnTo>
                <a:lnTo>
                  <a:pt x="2862" y="484"/>
                </a:lnTo>
                <a:lnTo>
                  <a:pt x="2894" y="535"/>
                </a:lnTo>
                <a:lnTo>
                  <a:pt x="2920" y="589"/>
                </a:lnTo>
                <a:lnTo>
                  <a:pt x="2943" y="646"/>
                </a:lnTo>
                <a:lnTo>
                  <a:pt x="2962" y="705"/>
                </a:lnTo>
                <a:lnTo>
                  <a:pt x="2976" y="767"/>
                </a:lnTo>
                <a:lnTo>
                  <a:pt x="2985" y="807"/>
                </a:lnTo>
                <a:lnTo>
                  <a:pt x="2992" y="847"/>
                </a:lnTo>
                <a:lnTo>
                  <a:pt x="2997" y="888"/>
                </a:lnTo>
                <a:lnTo>
                  <a:pt x="2998" y="940"/>
                </a:lnTo>
                <a:lnTo>
                  <a:pt x="2998" y="993"/>
                </a:lnTo>
                <a:lnTo>
                  <a:pt x="2998" y="1045"/>
                </a:lnTo>
                <a:lnTo>
                  <a:pt x="2997" y="1137"/>
                </a:lnTo>
                <a:lnTo>
                  <a:pt x="2991" y="1228"/>
                </a:lnTo>
                <a:lnTo>
                  <a:pt x="2978" y="1318"/>
                </a:lnTo>
                <a:lnTo>
                  <a:pt x="2959" y="1406"/>
                </a:lnTo>
                <a:lnTo>
                  <a:pt x="2934" y="1494"/>
                </a:lnTo>
                <a:lnTo>
                  <a:pt x="2902" y="1579"/>
                </a:lnTo>
                <a:lnTo>
                  <a:pt x="2867" y="1663"/>
                </a:lnTo>
                <a:lnTo>
                  <a:pt x="2842" y="1716"/>
                </a:lnTo>
                <a:lnTo>
                  <a:pt x="2814" y="1766"/>
                </a:lnTo>
                <a:lnTo>
                  <a:pt x="2783" y="1814"/>
                </a:lnTo>
                <a:lnTo>
                  <a:pt x="2750" y="1859"/>
                </a:lnTo>
                <a:lnTo>
                  <a:pt x="2713" y="1902"/>
                </a:lnTo>
                <a:lnTo>
                  <a:pt x="2672" y="1943"/>
                </a:lnTo>
                <a:lnTo>
                  <a:pt x="2629" y="1980"/>
                </a:lnTo>
                <a:lnTo>
                  <a:pt x="2580" y="2015"/>
                </a:lnTo>
                <a:lnTo>
                  <a:pt x="2529" y="2044"/>
                </a:lnTo>
                <a:lnTo>
                  <a:pt x="2476" y="2068"/>
                </a:lnTo>
                <a:lnTo>
                  <a:pt x="2421" y="2088"/>
                </a:lnTo>
                <a:lnTo>
                  <a:pt x="2365" y="2105"/>
                </a:lnTo>
                <a:lnTo>
                  <a:pt x="2263" y="2132"/>
                </a:lnTo>
                <a:lnTo>
                  <a:pt x="2160" y="2150"/>
                </a:lnTo>
                <a:lnTo>
                  <a:pt x="2056" y="2161"/>
                </a:lnTo>
                <a:lnTo>
                  <a:pt x="1951" y="2164"/>
                </a:lnTo>
                <a:lnTo>
                  <a:pt x="1846" y="2158"/>
                </a:lnTo>
                <a:lnTo>
                  <a:pt x="1767" y="2148"/>
                </a:lnTo>
                <a:lnTo>
                  <a:pt x="1691" y="2134"/>
                </a:lnTo>
                <a:lnTo>
                  <a:pt x="1614" y="2116"/>
                </a:lnTo>
                <a:lnTo>
                  <a:pt x="1540" y="2093"/>
                </a:lnTo>
                <a:lnTo>
                  <a:pt x="1469" y="2065"/>
                </a:lnTo>
                <a:lnTo>
                  <a:pt x="1398" y="2032"/>
                </a:lnTo>
                <a:lnTo>
                  <a:pt x="1329" y="1995"/>
                </a:lnTo>
                <a:lnTo>
                  <a:pt x="1262" y="1952"/>
                </a:lnTo>
                <a:lnTo>
                  <a:pt x="1205" y="1908"/>
                </a:lnTo>
                <a:lnTo>
                  <a:pt x="1152" y="1862"/>
                </a:lnTo>
                <a:lnTo>
                  <a:pt x="1103" y="1811"/>
                </a:lnTo>
                <a:lnTo>
                  <a:pt x="1059" y="1757"/>
                </a:lnTo>
                <a:lnTo>
                  <a:pt x="1018" y="1699"/>
                </a:lnTo>
                <a:lnTo>
                  <a:pt x="981" y="1636"/>
                </a:lnTo>
                <a:lnTo>
                  <a:pt x="948" y="1566"/>
                </a:lnTo>
                <a:lnTo>
                  <a:pt x="919" y="1493"/>
                </a:lnTo>
                <a:lnTo>
                  <a:pt x="898" y="1418"/>
                </a:lnTo>
                <a:lnTo>
                  <a:pt x="882" y="1342"/>
                </a:lnTo>
                <a:lnTo>
                  <a:pt x="873" y="1264"/>
                </a:lnTo>
                <a:lnTo>
                  <a:pt x="867" y="1220"/>
                </a:lnTo>
                <a:lnTo>
                  <a:pt x="860" y="1175"/>
                </a:lnTo>
                <a:lnTo>
                  <a:pt x="856" y="1131"/>
                </a:lnTo>
                <a:lnTo>
                  <a:pt x="858" y="1054"/>
                </a:lnTo>
                <a:lnTo>
                  <a:pt x="863" y="977"/>
                </a:lnTo>
                <a:lnTo>
                  <a:pt x="872" y="902"/>
                </a:lnTo>
                <a:lnTo>
                  <a:pt x="886" y="828"/>
                </a:lnTo>
                <a:lnTo>
                  <a:pt x="905" y="753"/>
                </a:lnTo>
                <a:lnTo>
                  <a:pt x="926" y="691"/>
                </a:lnTo>
                <a:lnTo>
                  <a:pt x="954" y="631"/>
                </a:lnTo>
                <a:lnTo>
                  <a:pt x="985" y="575"/>
                </a:lnTo>
                <a:lnTo>
                  <a:pt x="1021" y="521"/>
                </a:lnTo>
                <a:lnTo>
                  <a:pt x="1061" y="469"/>
                </a:lnTo>
                <a:lnTo>
                  <a:pt x="1107" y="422"/>
                </a:lnTo>
                <a:lnTo>
                  <a:pt x="1156" y="377"/>
                </a:lnTo>
                <a:lnTo>
                  <a:pt x="1172" y="363"/>
                </a:lnTo>
                <a:lnTo>
                  <a:pt x="1188" y="346"/>
                </a:lnTo>
                <a:lnTo>
                  <a:pt x="1225" y="310"/>
                </a:lnTo>
                <a:lnTo>
                  <a:pt x="1263" y="278"/>
                </a:lnTo>
                <a:lnTo>
                  <a:pt x="1304" y="249"/>
                </a:lnTo>
                <a:lnTo>
                  <a:pt x="1346" y="223"/>
                </a:lnTo>
                <a:lnTo>
                  <a:pt x="1390" y="196"/>
                </a:lnTo>
                <a:lnTo>
                  <a:pt x="1433" y="172"/>
                </a:lnTo>
                <a:lnTo>
                  <a:pt x="1503" y="136"/>
                </a:lnTo>
                <a:lnTo>
                  <a:pt x="1575" y="105"/>
                </a:lnTo>
                <a:lnTo>
                  <a:pt x="1648" y="78"/>
                </a:lnTo>
                <a:lnTo>
                  <a:pt x="1722" y="53"/>
                </a:lnTo>
                <a:lnTo>
                  <a:pt x="1796" y="29"/>
                </a:lnTo>
                <a:lnTo>
                  <a:pt x="1857" y="13"/>
                </a:lnTo>
                <a:lnTo>
                  <a:pt x="1917" y="3"/>
                </a:lnTo>
                <a:lnTo>
                  <a:pt x="197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7AB5D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3078789" y="903879"/>
            <a:ext cx="1564572" cy="1564572"/>
          </a:xfrm>
          <a:prstGeom prst="ellipse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/>
          <p:cNvSpPr/>
          <p:nvPr/>
        </p:nvSpPr>
        <p:spPr>
          <a:xfrm>
            <a:off x="6411159" y="903879"/>
            <a:ext cx="1564572" cy="1564572"/>
          </a:xfrm>
          <a:prstGeom prst="ellipse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/>
          <p:cNvSpPr/>
          <p:nvPr/>
        </p:nvSpPr>
        <p:spPr>
          <a:xfrm>
            <a:off x="9743528" y="903879"/>
            <a:ext cx="1564572" cy="1564572"/>
          </a:xfrm>
          <a:prstGeom prst="ellipse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3" name="Group 35"/>
          <p:cNvGrpSpPr>
            <a:grpSpLocks noChangeAspect="1"/>
          </p:cNvGrpSpPr>
          <p:nvPr/>
        </p:nvGrpSpPr>
        <p:grpSpPr bwMode="auto">
          <a:xfrm>
            <a:off x="6862352" y="1280255"/>
            <a:ext cx="662187" cy="727824"/>
            <a:chOff x="3683" y="1221"/>
            <a:chExt cx="797" cy="8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4" name="Freeform 37"/>
            <p:cNvSpPr>
              <a:spLocks noEditPoints="1"/>
            </p:cNvSpPr>
            <p:nvPr/>
          </p:nvSpPr>
          <p:spPr bwMode="auto">
            <a:xfrm>
              <a:off x="3813" y="1356"/>
              <a:ext cx="536" cy="741"/>
            </a:xfrm>
            <a:custGeom>
              <a:avLst/>
              <a:gdLst>
                <a:gd name="T0" fmla="*/ 793 w 2144"/>
                <a:gd name="T1" fmla="*/ 317 h 2962"/>
                <a:gd name="T2" fmla="*/ 506 w 2144"/>
                <a:gd name="T3" fmla="*/ 493 h 2962"/>
                <a:gd name="T4" fmla="*/ 321 w 2144"/>
                <a:gd name="T5" fmla="*/ 765 h 2962"/>
                <a:gd name="T6" fmla="*/ 273 w 2144"/>
                <a:gd name="T7" fmla="*/ 1094 h 2962"/>
                <a:gd name="T8" fmla="*/ 331 w 2144"/>
                <a:gd name="T9" fmla="*/ 1358 h 2962"/>
                <a:gd name="T10" fmla="*/ 437 w 2144"/>
                <a:gd name="T11" fmla="*/ 1557 h 2962"/>
                <a:gd name="T12" fmla="*/ 560 w 2144"/>
                <a:gd name="T13" fmla="*/ 1742 h 2962"/>
                <a:gd name="T14" fmla="*/ 637 w 2144"/>
                <a:gd name="T15" fmla="*/ 1950 h 2962"/>
                <a:gd name="T16" fmla="*/ 683 w 2144"/>
                <a:gd name="T17" fmla="*/ 2093 h 2962"/>
                <a:gd name="T18" fmla="*/ 1422 w 2144"/>
                <a:gd name="T19" fmla="*/ 2128 h 2962"/>
                <a:gd name="T20" fmla="*/ 1502 w 2144"/>
                <a:gd name="T21" fmla="*/ 2024 h 2962"/>
                <a:gd name="T22" fmla="*/ 1543 w 2144"/>
                <a:gd name="T23" fmla="*/ 1821 h 2962"/>
                <a:gd name="T24" fmla="*/ 1659 w 2144"/>
                <a:gd name="T25" fmla="*/ 1627 h 2962"/>
                <a:gd name="T26" fmla="*/ 1773 w 2144"/>
                <a:gd name="T27" fmla="*/ 1444 h 2962"/>
                <a:gd name="T28" fmla="*/ 1856 w 2144"/>
                <a:gd name="T29" fmla="*/ 1209 h 2962"/>
                <a:gd name="T30" fmla="*/ 1861 w 2144"/>
                <a:gd name="T31" fmla="*/ 893 h 2962"/>
                <a:gd name="T32" fmla="*/ 1727 w 2144"/>
                <a:gd name="T33" fmla="*/ 592 h 2962"/>
                <a:gd name="T34" fmla="*/ 1476 w 2144"/>
                <a:gd name="T35" fmla="*/ 373 h 2962"/>
                <a:gd name="T36" fmla="*/ 1145 w 2144"/>
                <a:gd name="T37" fmla="*/ 273 h 2962"/>
                <a:gd name="T38" fmla="*/ 1329 w 2144"/>
                <a:gd name="T39" fmla="*/ 30 h 2962"/>
                <a:gd name="T40" fmla="*/ 1704 w 2144"/>
                <a:gd name="T41" fmla="*/ 199 h 2962"/>
                <a:gd name="T42" fmla="*/ 1984 w 2144"/>
                <a:gd name="T43" fmla="*/ 487 h 2962"/>
                <a:gd name="T44" fmla="*/ 2130 w 2144"/>
                <a:gd name="T45" fmla="*/ 862 h 2962"/>
                <a:gd name="T46" fmla="*/ 2128 w 2144"/>
                <a:gd name="T47" fmla="*/ 1233 h 2962"/>
                <a:gd name="T48" fmla="*/ 2045 w 2144"/>
                <a:gd name="T49" fmla="*/ 1506 h 2962"/>
                <a:gd name="T50" fmla="*/ 1929 w 2144"/>
                <a:gd name="T51" fmla="*/ 1711 h 2962"/>
                <a:gd name="T52" fmla="*/ 1812 w 2144"/>
                <a:gd name="T53" fmla="*/ 1888 h 2962"/>
                <a:gd name="T54" fmla="*/ 1772 w 2144"/>
                <a:gd name="T55" fmla="*/ 2047 h 2962"/>
                <a:gd name="T56" fmla="*/ 1661 w 2144"/>
                <a:gd name="T57" fmla="*/ 2275 h 2962"/>
                <a:gd name="T58" fmla="*/ 1572 w 2144"/>
                <a:gd name="T59" fmla="*/ 2428 h 2962"/>
                <a:gd name="T60" fmla="*/ 1564 w 2144"/>
                <a:gd name="T61" fmla="*/ 2571 h 2962"/>
                <a:gd name="T62" fmla="*/ 1560 w 2144"/>
                <a:gd name="T63" fmla="*/ 2637 h 2962"/>
                <a:gd name="T64" fmla="*/ 1528 w 2144"/>
                <a:gd name="T65" fmla="*/ 2725 h 2962"/>
                <a:gd name="T66" fmla="*/ 1416 w 2144"/>
                <a:gd name="T67" fmla="*/ 2822 h 2962"/>
                <a:gd name="T68" fmla="*/ 1251 w 2144"/>
                <a:gd name="T69" fmla="*/ 2940 h 2962"/>
                <a:gd name="T70" fmla="*/ 941 w 2144"/>
                <a:gd name="T71" fmla="*/ 2960 h 2962"/>
                <a:gd name="T72" fmla="*/ 805 w 2144"/>
                <a:gd name="T73" fmla="*/ 2855 h 2962"/>
                <a:gd name="T74" fmla="*/ 641 w 2144"/>
                <a:gd name="T75" fmla="*/ 2758 h 2962"/>
                <a:gd name="T76" fmla="*/ 587 w 2144"/>
                <a:gd name="T77" fmla="*/ 2655 h 2962"/>
                <a:gd name="T78" fmla="*/ 582 w 2144"/>
                <a:gd name="T79" fmla="*/ 2609 h 2962"/>
                <a:gd name="T80" fmla="*/ 576 w 2144"/>
                <a:gd name="T81" fmla="*/ 2487 h 2962"/>
                <a:gd name="T82" fmla="*/ 568 w 2144"/>
                <a:gd name="T83" fmla="*/ 2351 h 2962"/>
                <a:gd name="T84" fmla="*/ 397 w 2144"/>
                <a:gd name="T85" fmla="*/ 2142 h 2962"/>
                <a:gd name="T86" fmla="*/ 359 w 2144"/>
                <a:gd name="T87" fmla="*/ 1945 h 2962"/>
                <a:gd name="T88" fmla="*/ 261 w 2144"/>
                <a:gd name="T89" fmla="*/ 1779 h 2962"/>
                <a:gd name="T90" fmla="*/ 145 w 2144"/>
                <a:gd name="T91" fmla="*/ 1595 h 2962"/>
                <a:gd name="T92" fmla="*/ 43 w 2144"/>
                <a:gd name="T93" fmla="*/ 1352 h 2962"/>
                <a:gd name="T94" fmla="*/ 0 w 2144"/>
                <a:gd name="T95" fmla="*/ 1030 h 2962"/>
                <a:gd name="T96" fmla="*/ 84 w 2144"/>
                <a:gd name="T97" fmla="*/ 629 h 2962"/>
                <a:gd name="T98" fmla="*/ 314 w 2144"/>
                <a:gd name="T99" fmla="*/ 302 h 2962"/>
                <a:gd name="T100" fmla="*/ 655 w 2144"/>
                <a:gd name="T101" fmla="*/ 81 h 2962"/>
                <a:gd name="T102" fmla="*/ 1072 w 2144"/>
                <a:gd name="T103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44" h="2962">
                  <a:moveTo>
                    <a:pt x="1072" y="269"/>
                  </a:moveTo>
                  <a:lnTo>
                    <a:pt x="999" y="273"/>
                  </a:lnTo>
                  <a:lnTo>
                    <a:pt x="928" y="281"/>
                  </a:lnTo>
                  <a:lnTo>
                    <a:pt x="859" y="297"/>
                  </a:lnTo>
                  <a:lnTo>
                    <a:pt x="793" y="317"/>
                  </a:lnTo>
                  <a:lnTo>
                    <a:pt x="729" y="343"/>
                  </a:lnTo>
                  <a:lnTo>
                    <a:pt x="668" y="374"/>
                  </a:lnTo>
                  <a:lnTo>
                    <a:pt x="610" y="409"/>
                  </a:lnTo>
                  <a:lnTo>
                    <a:pt x="557" y="449"/>
                  </a:lnTo>
                  <a:lnTo>
                    <a:pt x="506" y="493"/>
                  </a:lnTo>
                  <a:lnTo>
                    <a:pt x="459" y="540"/>
                  </a:lnTo>
                  <a:lnTo>
                    <a:pt x="418" y="592"/>
                  </a:lnTo>
                  <a:lnTo>
                    <a:pt x="381" y="647"/>
                  </a:lnTo>
                  <a:lnTo>
                    <a:pt x="349" y="704"/>
                  </a:lnTo>
                  <a:lnTo>
                    <a:pt x="321" y="765"/>
                  </a:lnTo>
                  <a:lnTo>
                    <a:pt x="300" y="828"/>
                  </a:lnTo>
                  <a:lnTo>
                    <a:pt x="284" y="893"/>
                  </a:lnTo>
                  <a:lnTo>
                    <a:pt x="274" y="960"/>
                  </a:lnTo>
                  <a:lnTo>
                    <a:pt x="271" y="1030"/>
                  </a:lnTo>
                  <a:lnTo>
                    <a:pt x="273" y="1094"/>
                  </a:lnTo>
                  <a:lnTo>
                    <a:pt x="279" y="1153"/>
                  </a:lnTo>
                  <a:lnTo>
                    <a:pt x="288" y="1209"/>
                  </a:lnTo>
                  <a:lnTo>
                    <a:pt x="300" y="1262"/>
                  </a:lnTo>
                  <a:lnTo>
                    <a:pt x="314" y="1312"/>
                  </a:lnTo>
                  <a:lnTo>
                    <a:pt x="331" y="1358"/>
                  </a:lnTo>
                  <a:lnTo>
                    <a:pt x="350" y="1402"/>
                  </a:lnTo>
                  <a:lnTo>
                    <a:pt x="371" y="1444"/>
                  </a:lnTo>
                  <a:lnTo>
                    <a:pt x="392" y="1483"/>
                  </a:lnTo>
                  <a:lnTo>
                    <a:pt x="415" y="1521"/>
                  </a:lnTo>
                  <a:lnTo>
                    <a:pt x="437" y="1557"/>
                  </a:lnTo>
                  <a:lnTo>
                    <a:pt x="462" y="1592"/>
                  </a:lnTo>
                  <a:lnTo>
                    <a:pt x="484" y="1626"/>
                  </a:lnTo>
                  <a:lnTo>
                    <a:pt x="510" y="1665"/>
                  </a:lnTo>
                  <a:lnTo>
                    <a:pt x="536" y="1703"/>
                  </a:lnTo>
                  <a:lnTo>
                    <a:pt x="560" y="1742"/>
                  </a:lnTo>
                  <a:lnTo>
                    <a:pt x="582" y="1780"/>
                  </a:lnTo>
                  <a:lnTo>
                    <a:pt x="601" y="1821"/>
                  </a:lnTo>
                  <a:lnTo>
                    <a:pt x="617" y="1862"/>
                  </a:lnTo>
                  <a:lnTo>
                    <a:pt x="629" y="1905"/>
                  </a:lnTo>
                  <a:lnTo>
                    <a:pt x="637" y="1950"/>
                  </a:lnTo>
                  <a:lnTo>
                    <a:pt x="639" y="1997"/>
                  </a:lnTo>
                  <a:lnTo>
                    <a:pt x="642" y="2024"/>
                  </a:lnTo>
                  <a:lnTo>
                    <a:pt x="652" y="2049"/>
                  </a:lnTo>
                  <a:lnTo>
                    <a:pt x="665" y="2072"/>
                  </a:lnTo>
                  <a:lnTo>
                    <a:pt x="683" y="2093"/>
                  </a:lnTo>
                  <a:lnTo>
                    <a:pt x="702" y="2112"/>
                  </a:lnTo>
                  <a:lnTo>
                    <a:pt x="722" y="2128"/>
                  </a:lnTo>
                  <a:lnTo>
                    <a:pt x="741" y="2142"/>
                  </a:lnTo>
                  <a:lnTo>
                    <a:pt x="1403" y="2142"/>
                  </a:lnTo>
                  <a:lnTo>
                    <a:pt x="1422" y="2128"/>
                  </a:lnTo>
                  <a:lnTo>
                    <a:pt x="1442" y="2112"/>
                  </a:lnTo>
                  <a:lnTo>
                    <a:pt x="1462" y="2093"/>
                  </a:lnTo>
                  <a:lnTo>
                    <a:pt x="1478" y="2072"/>
                  </a:lnTo>
                  <a:lnTo>
                    <a:pt x="1492" y="2049"/>
                  </a:lnTo>
                  <a:lnTo>
                    <a:pt x="1502" y="2024"/>
                  </a:lnTo>
                  <a:lnTo>
                    <a:pt x="1505" y="1997"/>
                  </a:lnTo>
                  <a:lnTo>
                    <a:pt x="1507" y="1950"/>
                  </a:lnTo>
                  <a:lnTo>
                    <a:pt x="1515" y="1905"/>
                  </a:lnTo>
                  <a:lnTo>
                    <a:pt x="1527" y="1862"/>
                  </a:lnTo>
                  <a:lnTo>
                    <a:pt x="1543" y="1821"/>
                  </a:lnTo>
                  <a:lnTo>
                    <a:pt x="1562" y="1781"/>
                  </a:lnTo>
                  <a:lnTo>
                    <a:pt x="1584" y="1742"/>
                  </a:lnTo>
                  <a:lnTo>
                    <a:pt x="1607" y="1703"/>
                  </a:lnTo>
                  <a:lnTo>
                    <a:pt x="1632" y="1666"/>
                  </a:lnTo>
                  <a:lnTo>
                    <a:pt x="1659" y="1627"/>
                  </a:lnTo>
                  <a:lnTo>
                    <a:pt x="1682" y="1593"/>
                  </a:lnTo>
                  <a:lnTo>
                    <a:pt x="1706" y="1558"/>
                  </a:lnTo>
                  <a:lnTo>
                    <a:pt x="1729" y="1522"/>
                  </a:lnTo>
                  <a:lnTo>
                    <a:pt x="1752" y="1483"/>
                  </a:lnTo>
                  <a:lnTo>
                    <a:pt x="1773" y="1444"/>
                  </a:lnTo>
                  <a:lnTo>
                    <a:pt x="1794" y="1402"/>
                  </a:lnTo>
                  <a:lnTo>
                    <a:pt x="1813" y="1358"/>
                  </a:lnTo>
                  <a:lnTo>
                    <a:pt x="1830" y="1312"/>
                  </a:lnTo>
                  <a:lnTo>
                    <a:pt x="1844" y="1262"/>
                  </a:lnTo>
                  <a:lnTo>
                    <a:pt x="1856" y="1209"/>
                  </a:lnTo>
                  <a:lnTo>
                    <a:pt x="1865" y="1153"/>
                  </a:lnTo>
                  <a:lnTo>
                    <a:pt x="1871" y="1094"/>
                  </a:lnTo>
                  <a:lnTo>
                    <a:pt x="1873" y="1030"/>
                  </a:lnTo>
                  <a:lnTo>
                    <a:pt x="1869" y="960"/>
                  </a:lnTo>
                  <a:lnTo>
                    <a:pt x="1861" y="893"/>
                  </a:lnTo>
                  <a:lnTo>
                    <a:pt x="1844" y="827"/>
                  </a:lnTo>
                  <a:lnTo>
                    <a:pt x="1823" y="765"/>
                  </a:lnTo>
                  <a:lnTo>
                    <a:pt x="1796" y="704"/>
                  </a:lnTo>
                  <a:lnTo>
                    <a:pt x="1763" y="646"/>
                  </a:lnTo>
                  <a:lnTo>
                    <a:pt x="1727" y="592"/>
                  </a:lnTo>
                  <a:lnTo>
                    <a:pt x="1684" y="540"/>
                  </a:lnTo>
                  <a:lnTo>
                    <a:pt x="1638" y="493"/>
                  </a:lnTo>
                  <a:lnTo>
                    <a:pt x="1588" y="449"/>
                  </a:lnTo>
                  <a:lnTo>
                    <a:pt x="1534" y="408"/>
                  </a:lnTo>
                  <a:lnTo>
                    <a:pt x="1476" y="373"/>
                  </a:lnTo>
                  <a:lnTo>
                    <a:pt x="1415" y="343"/>
                  </a:lnTo>
                  <a:lnTo>
                    <a:pt x="1351" y="317"/>
                  </a:lnTo>
                  <a:lnTo>
                    <a:pt x="1285" y="297"/>
                  </a:lnTo>
                  <a:lnTo>
                    <a:pt x="1216" y="281"/>
                  </a:lnTo>
                  <a:lnTo>
                    <a:pt x="1145" y="273"/>
                  </a:lnTo>
                  <a:lnTo>
                    <a:pt x="1072" y="269"/>
                  </a:lnTo>
                  <a:close/>
                  <a:moveTo>
                    <a:pt x="1072" y="0"/>
                  </a:moveTo>
                  <a:lnTo>
                    <a:pt x="1159" y="3"/>
                  </a:lnTo>
                  <a:lnTo>
                    <a:pt x="1246" y="14"/>
                  </a:lnTo>
                  <a:lnTo>
                    <a:pt x="1329" y="30"/>
                  </a:lnTo>
                  <a:lnTo>
                    <a:pt x="1411" y="52"/>
                  </a:lnTo>
                  <a:lnTo>
                    <a:pt x="1488" y="81"/>
                  </a:lnTo>
                  <a:lnTo>
                    <a:pt x="1564" y="115"/>
                  </a:lnTo>
                  <a:lnTo>
                    <a:pt x="1636" y="155"/>
                  </a:lnTo>
                  <a:lnTo>
                    <a:pt x="1704" y="199"/>
                  </a:lnTo>
                  <a:lnTo>
                    <a:pt x="1769" y="248"/>
                  </a:lnTo>
                  <a:lnTo>
                    <a:pt x="1830" y="302"/>
                  </a:lnTo>
                  <a:lnTo>
                    <a:pt x="1885" y="360"/>
                  </a:lnTo>
                  <a:lnTo>
                    <a:pt x="1937" y="422"/>
                  </a:lnTo>
                  <a:lnTo>
                    <a:pt x="1984" y="487"/>
                  </a:lnTo>
                  <a:lnTo>
                    <a:pt x="2025" y="557"/>
                  </a:lnTo>
                  <a:lnTo>
                    <a:pt x="2060" y="629"/>
                  </a:lnTo>
                  <a:lnTo>
                    <a:pt x="2089" y="705"/>
                  </a:lnTo>
                  <a:lnTo>
                    <a:pt x="2113" y="782"/>
                  </a:lnTo>
                  <a:lnTo>
                    <a:pt x="2130" y="862"/>
                  </a:lnTo>
                  <a:lnTo>
                    <a:pt x="2141" y="945"/>
                  </a:lnTo>
                  <a:lnTo>
                    <a:pt x="2144" y="1030"/>
                  </a:lnTo>
                  <a:lnTo>
                    <a:pt x="2142" y="1101"/>
                  </a:lnTo>
                  <a:lnTo>
                    <a:pt x="2136" y="1170"/>
                  </a:lnTo>
                  <a:lnTo>
                    <a:pt x="2128" y="1233"/>
                  </a:lnTo>
                  <a:lnTo>
                    <a:pt x="2115" y="1295"/>
                  </a:lnTo>
                  <a:lnTo>
                    <a:pt x="2101" y="1352"/>
                  </a:lnTo>
                  <a:lnTo>
                    <a:pt x="2084" y="1406"/>
                  </a:lnTo>
                  <a:lnTo>
                    <a:pt x="2064" y="1458"/>
                  </a:lnTo>
                  <a:lnTo>
                    <a:pt x="2045" y="1506"/>
                  </a:lnTo>
                  <a:lnTo>
                    <a:pt x="2022" y="1551"/>
                  </a:lnTo>
                  <a:lnTo>
                    <a:pt x="2000" y="1594"/>
                  </a:lnTo>
                  <a:lnTo>
                    <a:pt x="1976" y="1636"/>
                  </a:lnTo>
                  <a:lnTo>
                    <a:pt x="1953" y="1675"/>
                  </a:lnTo>
                  <a:lnTo>
                    <a:pt x="1929" y="1711"/>
                  </a:lnTo>
                  <a:lnTo>
                    <a:pt x="1906" y="1745"/>
                  </a:lnTo>
                  <a:lnTo>
                    <a:pt x="1883" y="1778"/>
                  </a:lnTo>
                  <a:lnTo>
                    <a:pt x="1856" y="1819"/>
                  </a:lnTo>
                  <a:lnTo>
                    <a:pt x="1832" y="1855"/>
                  </a:lnTo>
                  <a:lnTo>
                    <a:pt x="1812" y="1888"/>
                  </a:lnTo>
                  <a:lnTo>
                    <a:pt x="1796" y="1918"/>
                  </a:lnTo>
                  <a:lnTo>
                    <a:pt x="1785" y="1945"/>
                  </a:lnTo>
                  <a:lnTo>
                    <a:pt x="1778" y="1972"/>
                  </a:lnTo>
                  <a:lnTo>
                    <a:pt x="1775" y="1997"/>
                  </a:lnTo>
                  <a:lnTo>
                    <a:pt x="1772" y="2047"/>
                  </a:lnTo>
                  <a:lnTo>
                    <a:pt x="1762" y="2095"/>
                  </a:lnTo>
                  <a:lnTo>
                    <a:pt x="1747" y="2142"/>
                  </a:lnTo>
                  <a:lnTo>
                    <a:pt x="1723" y="2189"/>
                  </a:lnTo>
                  <a:lnTo>
                    <a:pt x="1696" y="2233"/>
                  </a:lnTo>
                  <a:lnTo>
                    <a:pt x="1661" y="2275"/>
                  </a:lnTo>
                  <a:lnTo>
                    <a:pt x="1621" y="2314"/>
                  </a:lnTo>
                  <a:lnTo>
                    <a:pt x="1576" y="2351"/>
                  </a:lnTo>
                  <a:lnTo>
                    <a:pt x="1575" y="2373"/>
                  </a:lnTo>
                  <a:lnTo>
                    <a:pt x="1574" y="2399"/>
                  </a:lnTo>
                  <a:lnTo>
                    <a:pt x="1572" y="2428"/>
                  </a:lnTo>
                  <a:lnTo>
                    <a:pt x="1570" y="2457"/>
                  </a:lnTo>
                  <a:lnTo>
                    <a:pt x="1568" y="2487"/>
                  </a:lnTo>
                  <a:lnTo>
                    <a:pt x="1567" y="2517"/>
                  </a:lnTo>
                  <a:lnTo>
                    <a:pt x="1565" y="2545"/>
                  </a:lnTo>
                  <a:lnTo>
                    <a:pt x="1564" y="2571"/>
                  </a:lnTo>
                  <a:lnTo>
                    <a:pt x="1563" y="2592"/>
                  </a:lnTo>
                  <a:lnTo>
                    <a:pt x="1562" y="2609"/>
                  </a:lnTo>
                  <a:lnTo>
                    <a:pt x="1562" y="2620"/>
                  </a:lnTo>
                  <a:lnTo>
                    <a:pt x="1560" y="2623"/>
                  </a:lnTo>
                  <a:lnTo>
                    <a:pt x="1560" y="2637"/>
                  </a:lnTo>
                  <a:lnTo>
                    <a:pt x="1558" y="2652"/>
                  </a:lnTo>
                  <a:lnTo>
                    <a:pt x="1554" y="2669"/>
                  </a:lnTo>
                  <a:lnTo>
                    <a:pt x="1548" y="2686"/>
                  </a:lnTo>
                  <a:lnTo>
                    <a:pt x="1539" y="2706"/>
                  </a:lnTo>
                  <a:lnTo>
                    <a:pt x="1528" y="2725"/>
                  </a:lnTo>
                  <a:lnTo>
                    <a:pt x="1514" y="2745"/>
                  </a:lnTo>
                  <a:lnTo>
                    <a:pt x="1496" y="2765"/>
                  </a:lnTo>
                  <a:lnTo>
                    <a:pt x="1474" y="2784"/>
                  </a:lnTo>
                  <a:lnTo>
                    <a:pt x="1447" y="2804"/>
                  </a:lnTo>
                  <a:lnTo>
                    <a:pt x="1416" y="2822"/>
                  </a:lnTo>
                  <a:lnTo>
                    <a:pt x="1381" y="2839"/>
                  </a:lnTo>
                  <a:lnTo>
                    <a:pt x="1339" y="2855"/>
                  </a:lnTo>
                  <a:lnTo>
                    <a:pt x="1315" y="2885"/>
                  </a:lnTo>
                  <a:lnTo>
                    <a:pt x="1285" y="2914"/>
                  </a:lnTo>
                  <a:lnTo>
                    <a:pt x="1251" y="2940"/>
                  </a:lnTo>
                  <a:lnTo>
                    <a:pt x="1228" y="2953"/>
                  </a:lnTo>
                  <a:lnTo>
                    <a:pt x="1203" y="2960"/>
                  </a:lnTo>
                  <a:lnTo>
                    <a:pt x="1176" y="2962"/>
                  </a:lnTo>
                  <a:lnTo>
                    <a:pt x="968" y="2962"/>
                  </a:lnTo>
                  <a:lnTo>
                    <a:pt x="941" y="2960"/>
                  </a:lnTo>
                  <a:lnTo>
                    <a:pt x="916" y="2953"/>
                  </a:lnTo>
                  <a:lnTo>
                    <a:pt x="892" y="2940"/>
                  </a:lnTo>
                  <a:lnTo>
                    <a:pt x="859" y="2914"/>
                  </a:lnTo>
                  <a:lnTo>
                    <a:pt x="829" y="2885"/>
                  </a:lnTo>
                  <a:lnTo>
                    <a:pt x="805" y="2855"/>
                  </a:lnTo>
                  <a:lnTo>
                    <a:pt x="761" y="2837"/>
                  </a:lnTo>
                  <a:lnTo>
                    <a:pt x="723" y="2819"/>
                  </a:lnTo>
                  <a:lnTo>
                    <a:pt x="690" y="2800"/>
                  </a:lnTo>
                  <a:lnTo>
                    <a:pt x="663" y="2779"/>
                  </a:lnTo>
                  <a:lnTo>
                    <a:pt x="641" y="2758"/>
                  </a:lnTo>
                  <a:lnTo>
                    <a:pt x="623" y="2736"/>
                  </a:lnTo>
                  <a:lnTo>
                    <a:pt x="610" y="2715"/>
                  </a:lnTo>
                  <a:lnTo>
                    <a:pt x="599" y="2694"/>
                  </a:lnTo>
                  <a:lnTo>
                    <a:pt x="592" y="2674"/>
                  </a:lnTo>
                  <a:lnTo>
                    <a:pt x="587" y="2655"/>
                  </a:lnTo>
                  <a:lnTo>
                    <a:pt x="585" y="2639"/>
                  </a:lnTo>
                  <a:lnTo>
                    <a:pt x="583" y="2623"/>
                  </a:lnTo>
                  <a:lnTo>
                    <a:pt x="583" y="2623"/>
                  </a:lnTo>
                  <a:lnTo>
                    <a:pt x="583" y="2620"/>
                  </a:lnTo>
                  <a:lnTo>
                    <a:pt x="582" y="2609"/>
                  </a:lnTo>
                  <a:lnTo>
                    <a:pt x="581" y="2592"/>
                  </a:lnTo>
                  <a:lnTo>
                    <a:pt x="580" y="2571"/>
                  </a:lnTo>
                  <a:lnTo>
                    <a:pt x="579" y="2545"/>
                  </a:lnTo>
                  <a:lnTo>
                    <a:pt x="577" y="2517"/>
                  </a:lnTo>
                  <a:lnTo>
                    <a:pt x="576" y="2487"/>
                  </a:lnTo>
                  <a:lnTo>
                    <a:pt x="573" y="2457"/>
                  </a:lnTo>
                  <a:lnTo>
                    <a:pt x="572" y="2428"/>
                  </a:lnTo>
                  <a:lnTo>
                    <a:pt x="570" y="2399"/>
                  </a:lnTo>
                  <a:lnTo>
                    <a:pt x="569" y="2373"/>
                  </a:lnTo>
                  <a:lnTo>
                    <a:pt x="568" y="2351"/>
                  </a:lnTo>
                  <a:lnTo>
                    <a:pt x="522" y="2314"/>
                  </a:lnTo>
                  <a:lnTo>
                    <a:pt x="483" y="2275"/>
                  </a:lnTo>
                  <a:lnTo>
                    <a:pt x="448" y="2233"/>
                  </a:lnTo>
                  <a:lnTo>
                    <a:pt x="421" y="2189"/>
                  </a:lnTo>
                  <a:lnTo>
                    <a:pt x="397" y="2142"/>
                  </a:lnTo>
                  <a:lnTo>
                    <a:pt x="382" y="2095"/>
                  </a:lnTo>
                  <a:lnTo>
                    <a:pt x="372" y="2047"/>
                  </a:lnTo>
                  <a:lnTo>
                    <a:pt x="369" y="1997"/>
                  </a:lnTo>
                  <a:lnTo>
                    <a:pt x="366" y="1972"/>
                  </a:lnTo>
                  <a:lnTo>
                    <a:pt x="359" y="1945"/>
                  </a:lnTo>
                  <a:lnTo>
                    <a:pt x="347" y="1918"/>
                  </a:lnTo>
                  <a:lnTo>
                    <a:pt x="332" y="1888"/>
                  </a:lnTo>
                  <a:lnTo>
                    <a:pt x="312" y="1855"/>
                  </a:lnTo>
                  <a:lnTo>
                    <a:pt x="289" y="1819"/>
                  </a:lnTo>
                  <a:lnTo>
                    <a:pt x="261" y="1779"/>
                  </a:lnTo>
                  <a:lnTo>
                    <a:pt x="239" y="1746"/>
                  </a:lnTo>
                  <a:lnTo>
                    <a:pt x="216" y="1711"/>
                  </a:lnTo>
                  <a:lnTo>
                    <a:pt x="191" y="1675"/>
                  </a:lnTo>
                  <a:lnTo>
                    <a:pt x="168" y="1636"/>
                  </a:lnTo>
                  <a:lnTo>
                    <a:pt x="145" y="1595"/>
                  </a:lnTo>
                  <a:lnTo>
                    <a:pt x="121" y="1551"/>
                  </a:lnTo>
                  <a:lnTo>
                    <a:pt x="99" y="1506"/>
                  </a:lnTo>
                  <a:lnTo>
                    <a:pt x="79" y="1458"/>
                  </a:lnTo>
                  <a:lnTo>
                    <a:pt x="59" y="1406"/>
                  </a:lnTo>
                  <a:lnTo>
                    <a:pt x="43" y="1352"/>
                  </a:lnTo>
                  <a:lnTo>
                    <a:pt x="28" y="1295"/>
                  </a:lnTo>
                  <a:lnTo>
                    <a:pt x="16" y="1233"/>
                  </a:lnTo>
                  <a:lnTo>
                    <a:pt x="7" y="1170"/>
                  </a:lnTo>
                  <a:lnTo>
                    <a:pt x="2" y="1101"/>
                  </a:lnTo>
                  <a:lnTo>
                    <a:pt x="0" y="1030"/>
                  </a:lnTo>
                  <a:lnTo>
                    <a:pt x="3" y="945"/>
                  </a:lnTo>
                  <a:lnTo>
                    <a:pt x="14" y="862"/>
                  </a:lnTo>
                  <a:lnTo>
                    <a:pt x="31" y="782"/>
                  </a:lnTo>
                  <a:lnTo>
                    <a:pt x="55" y="705"/>
                  </a:lnTo>
                  <a:lnTo>
                    <a:pt x="84" y="629"/>
                  </a:lnTo>
                  <a:lnTo>
                    <a:pt x="119" y="557"/>
                  </a:lnTo>
                  <a:lnTo>
                    <a:pt x="160" y="487"/>
                  </a:lnTo>
                  <a:lnTo>
                    <a:pt x="207" y="422"/>
                  </a:lnTo>
                  <a:lnTo>
                    <a:pt x="259" y="360"/>
                  </a:lnTo>
                  <a:lnTo>
                    <a:pt x="314" y="302"/>
                  </a:lnTo>
                  <a:lnTo>
                    <a:pt x="375" y="248"/>
                  </a:lnTo>
                  <a:lnTo>
                    <a:pt x="439" y="199"/>
                  </a:lnTo>
                  <a:lnTo>
                    <a:pt x="508" y="155"/>
                  </a:lnTo>
                  <a:lnTo>
                    <a:pt x="580" y="115"/>
                  </a:lnTo>
                  <a:lnTo>
                    <a:pt x="655" y="81"/>
                  </a:lnTo>
                  <a:lnTo>
                    <a:pt x="734" y="52"/>
                  </a:lnTo>
                  <a:lnTo>
                    <a:pt x="815" y="30"/>
                  </a:lnTo>
                  <a:lnTo>
                    <a:pt x="898" y="14"/>
                  </a:lnTo>
                  <a:lnTo>
                    <a:pt x="984" y="3"/>
                  </a:lnTo>
                  <a:lnTo>
                    <a:pt x="1072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8"/>
            <p:cNvSpPr>
              <a:spLocks/>
            </p:cNvSpPr>
            <p:nvPr/>
          </p:nvSpPr>
          <p:spPr bwMode="auto">
            <a:xfrm>
              <a:off x="4064" y="1221"/>
              <a:ext cx="34" cy="84"/>
            </a:xfrm>
            <a:custGeom>
              <a:avLst/>
              <a:gdLst>
                <a:gd name="T0" fmla="*/ 68 w 135"/>
                <a:gd name="T1" fmla="*/ 0 h 336"/>
                <a:gd name="T2" fmla="*/ 68 w 135"/>
                <a:gd name="T3" fmla="*/ 0 h 336"/>
                <a:gd name="T4" fmla="*/ 86 w 135"/>
                <a:gd name="T5" fmla="*/ 3 h 336"/>
                <a:gd name="T6" fmla="*/ 102 w 135"/>
                <a:gd name="T7" fmla="*/ 9 h 336"/>
                <a:gd name="T8" fmla="*/ 116 w 135"/>
                <a:gd name="T9" fmla="*/ 20 h 336"/>
                <a:gd name="T10" fmla="*/ 127 w 135"/>
                <a:gd name="T11" fmla="*/ 33 h 336"/>
                <a:gd name="T12" fmla="*/ 133 w 135"/>
                <a:gd name="T13" fmla="*/ 50 h 336"/>
                <a:gd name="T14" fmla="*/ 135 w 135"/>
                <a:gd name="T15" fmla="*/ 68 h 336"/>
                <a:gd name="T16" fmla="*/ 135 w 135"/>
                <a:gd name="T17" fmla="*/ 269 h 336"/>
                <a:gd name="T18" fmla="*/ 133 w 135"/>
                <a:gd name="T19" fmla="*/ 288 h 336"/>
                <a:gd name="T20" fmla="*/ 127 w 135"/>
                <a:gd name="T21" fmla="*/ 303 h 336"/>
                <a:gd name="T22" fmla="*/ 116 w 135"/>
                <a:gd name="T23" fmla="*/ 317 h 336"/>
                <a:gd name="T24" fmla="*/ 102 w 135"/>
                <a:gd name="T25" fmla="*/ 327 h 336"/>
                <a:gd name="T26" fmla="*/ 86 w 135"/>
                <a:gd name="T27" fmla="*/ 334 h 336"/>
                <a:gd name="T28" fmla="*/ 68 w 135"/>
                <a:gd name="T29" fmla="*/ 336 h 336"/>
                <a:gd name="T30" fmla="*/ 50 w 135"/>
                <a:gd name="T31" fmla="*/ 334 h 336"/>
                <a:gd name="T32" fmla="*/ 34 w 135"/>
                <a:gd name="T33" fmla="*/ 327 h 336"/>
                <a:gd name="T34" fmla="*/ 20 w 135"/>
                <a:gd name="T35" fmla="*/ 317 h 336"/>
                <a:gd name="T36" fmla="*/ 9 w 135"/>
                <a:gd name="T37" fmla="*/ 303 h 336"/>
                <a:gd name="T38" fmla="*/ 3 w 135"/>
                <a:gd name="T39" fmla="*/ 288 h 336"/>
                <a:gd name="T40" fmla="*/ 0 w 135"/>
                <a:gd name="T41" fmla="*/ 269 h 336"/>
                <a:gd name="T42" fmla="*/ 0 w 135"/>
                <a:gd name="T43" fmla="*/ 68 h 336"/>
                <a:gd name="T44" fmla="*/ 3 w 135"/>
                <a:gd name="T45" fmla="*/ 50 h 336"/>
                <a:gd name="T46" fmla="*/ 9 w 135"/>
                <a:gd name="T47" fmla="*/ 33 h 336"/>
                <a:gd name="T48" fmla="*/ 20 w 135"/>
                <a:gd name="T49" fmla="*/ 20 h 336"/>
                <a:gd name="T50" fmla="*/ 34 w 135"/>
                <a:gd name="T51" fmla="*/ 9 h 336"/>
                <a:gd name="T52" fmla="*/ 50 w 135"/>
                <a:gd name="T53" fmla="*/ 3 h 336"/>
                <a:gd name="T54" fmla="*/ 68 w 135"/>
                <a:gd name="T5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5" h="336">
                  <a:moveTo>
                    <a:pt x="68" y="0"/>
                  </a:moveTo>
                  <a:lnTo>
                    <a:pt x="68" y="0"/>
                  </a:lnTo>
                  <a:lnTo>
                    <a:pt x="86" y="3"/>
                  </a:lnTo>
                  <a:lnTo>
                    <a:pt x="102" y="9"/>
                  </a:lnTo>
                  <a:lnTo>
                    <a:pt x="116" y="20"/>
                  </a:lnTo>
                  <a:lnTo>
                    <a:pt x="127" y="33"/>
                  </a:lnTo>
                  <a:lnTo>
                    <a:pt x="133" y="50"/>
                  </a:lnTo>
                  <a:lnTo>
                    <a:pt x="135" y="68"/>
                  </a:lnTo>
                  <a:lnTo>
                    <a:pt x="135" y="269"/>
                  </a:lnTo>
                  <a:lnTo>
                    <a:pt x="133" y="288"/>
                  </a:lnTo>
                  <a:lnTo>
                    <a:pt x="127" y="303"/>
                  </a:lnTo>
                  <a:lnTo>
                    <a:pt x="116" y="317"/>
                  </a:lnTo>
                  <a:lnTo>
                    <a:pt x="102" y="327"/>
                  </a:lnTo>
                  <a:lnTo>
                    <a:pt x="86" y="334"/>
                  </a:lnTo>
                  <a:lnTo>
                    <a:pt x="68" y="336"/>
                  </a:lnTo>
                  <a:lnTo>
                    <a:pt x="50" y="334"/>
                  </a:lnTo>
                  <a:lnTo>
                    <a:pt x="34" y="327"/>
                  </a:lnTo>
                  <a:lnTo>
                    <a:pt x="20" y="317"/>
                  </a:lnTo>
                  <a:lnTo>
                    <a:pt x="9" y="303"/>
                  </a:lnTo>
                  <a:lnTo>
                    <a:pt x="3" y="288"/>
                  </a:lnTo>
                  <a:lnTo>
                    <a:pt x="0" y="269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9" y="33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9"/>
            <p:cNvSpPr>
              <a:spLocks/>
            </p:cNvSpPr>
            <p:nvPr/>
          </p:nvSpPr>
          <p:spPr bwMode="auto">
            <a:xfrm>
              <a:off x="3874" y="1272"/>
              <a:ext cx="59" cy="78"/>
            </a:xfrm>
            <a:custGeom>
              <a:avLst/>
              <a:gdLst>
                <a:gd name="T0" fmla="*/ 68 w 237"/>
                <a:gd name="T1" fmla="*/ 0 h 310"/>
                <a:gd name="T2" fmla="*/ 85 w 237"/>
                <a:gd name="T3" fmla="*/ 2 h 310"/>
                <a:gd name="T4" fmla="*/ 101 w 237"/>
                <a:gd name="T5" fmla="*/ 9 h 310"/>
                <a:gd name="T6" fmla="*/ 115 w 237"/>
                <a:gd name="T7" fmla="*/ 20 h 310"/>
                <a:gd name="T8" fmla="*/ 126 w 237"/>
                <a:gd name="T9" fmla="*/ 34 h 310"/>
                <a:gd name="T10" fmla="*/ 228 w 237"/>
                <a:gd name="T11" fmla="*/ 209 h 310"/>
                <a:gd name="T12" fmla="*/ 235 w 237"/>
                <a:gd name="T13" fmla="*/ 226 h 310"/>
                <a:gd name="T14" fmla="*/ 237 w 237"/>
                <a:gd name="T15" fmla="*/ 243 h 310"/>
                <a:gd name="T16" fmla="*/ 235 w 237"/>
                <a:gd name="T17" fmla="*/ 260 h 310"/>
                <a:gd name="T18" fmla="*/ 228 w 237"/>
                <a:gd name="T19" fmla="*/ 276 h 310"/>
                <a:gd name="T20" fmla="*/ 218 w 237"/>
                <a:gd name="T21" fmla="*/ 290 h 310"/>
                <a:gd name="T22" fmla="*/ 204 w 237"/>
                <a:gd name="T23" fmla="*/ 301 h 310"/>
                <a:gd name="T24" fmla="*/ 187 w 237"/>
                <a:gd name="T25" fmla="*/ 308 h 310"/>
                <a:gd name="T26" fmla="*/ 170 w 237"/>
                <a:gd name="T27" fmla="*/ 310 h 310"/>
                <a:gd name="T28" fmla="*/ 152 w 237"/>
                <a:gd name="T29" fmla="*/ 308 h 310"/>
                <a:gd name="T30" fmla="*/ 136 w 237"/>
                <a:gd name="T31" fmla="*/ 301 h 310"/>
                <a:gd name="T32" fmla="*/ 122 w 237"/>
                <a:gd name="T33" fmla="*/ 290 h 310"/>
                <a:gd name="T34" fmla="*/ 111 w 237"/>
                <a:gd name="T35" fmla="*/ 276 h 310"/>
                <a:gd name="T36" fmla="*/ 9 w 237"/>
                <a:gd name="T37" fmla="*/ 101 h 310"/>
                <a:gd name="T38" fmla="*/ 2 w 237"/>
                <a:gd name="T39" fmla="*/ 85 h 310"/>
                <a:gd name="T40" fmla="*/ 0 w 237"/>
                <a:gd name="T41" fmla="*/ 67 h 310"/>
                <a:gd name="T42" fmla="*/ 2 w 237"/>
                <a:gd name="T43" fmla="*/ 51 h 310"/>
                <a:gd name="T44" fmla="*/ 9 w 237"/>
                <a:gd name="T45" fmla="*/ 34 h 310"/>
                <a:gd name="T46" fmla="*/ 20 w 237"/>
                <a:gd name="T47" fmla="*/ 21 h 310"/>
                <a:gd name="T48" fmla="*/ 33 w 237"/>
                <a:gd name="T49" fmla="*/ 10 h 310"/>
                <a:gd name="T50" fmla="*/ 51 w 237"/>
                <a:gd name="T51" fmla="*/ 2 h 310"/>
                <a:gd name="T52" fmla="*/ 68 w 237"/>
                <a:gd name="T5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7" h="310">
                  <a:moveTo>
                    <a:pt x="68" y="0"/>
                  </a:moveTo>
                  <a:lnTo>
                    <a:pt x="85" y="2"/>
                  </a:lnTo>
                  <a:lnTo>
                    <a:pt x="101" y="9"/>
                  </a:lnTo>
                  <a:lnTo>
                    <a:pt x="115" y="20"/>
                  </a:lnTo>
                  <a:lnTo>
                    <a:pt x="126" y="34"/>
                  </a:lnTo>
                  <a:lnTo>
                    <a:pt x="228" y="209"/>
                  </a:lnTo>
                  <a:lnTo>
                    <a:pt x="235" y="226"/>
                  </a:lnTo>
                  <a:lnTo>
                    <a:pt x="237" y="243"/>
                  </a:lnTo>
                  <a:lnTo>
                    <a:pt x="235" y="260"/>
                  </a:lnTo>
                  <a:lnTo>
                    <a:pt x="228" y="276"/>
                  </a:lnTo>
                  <a:lnTo>
                    <a:pt x="218" y="290"/>
                  </a:lnTo>
                  <a:lnTo>
                    <a:pt x="204" y="301"/>
                  </a:lnTo>
                  <a:lnTo>
                    <a:pt x="187" y="308"/>
                  </a:lnTo>
                  <a:lnTo>
                    <a:pt x="170" y="310"/>
                  </a:lnTo>
                  <a:lnTo>
                    <a:pt x="152" y="308"/>
                  </a:lnTo>
                  <a:lnTo>
                    <a:pt x="136" y="301"/>
                  </a:lnTo>
                  <a:lnTo>
                    <a:pt x="122" y="290"/>
                  </a:lnTo>
                  <a:lnTo>
                    <a:pt x="111" y="276"/>
                  </a:lnTo>
                  <a:lnTo>
                    <a:pt x="9" y="101"/>
                  </a:lnTo>
                  <a:lnTo>
                    <a:pt x="2" y="85"/>
                  </a:lnTo>
                  <a:lnTo>
                    <a:pt x="0" y="67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3" y="10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0"/>
            <p:cNvSpPr>
              <a:spLocks/>
            </p:cNvSpPr>
            <p:nvPr/>
          </p:nvSpPr>
          <p:spPr bwMode="auto">
            <a:xfrm>
              <a:off x="3734" y="1411"/>
              <a:ext cx="78" cy="59"/>
            </a:xfrm>
            <a:custGeom>
              <a:avLst/>
              <a:gdLst>
                <a:gd name="T0" fmla="*/ 67 w 311"/>
                <a:gd name="T1" fmla="*/ 0 h 235"/>
                <a:gd name="T2" fmla="*/ 84 w 311"/>
                <a:gd name="T3" fmla="*/ 2 h 235"/>
                <a:gd name="T4" fmla="*/ 102 w 311"/>
                <a:gd name="T5" fmla="*/ 9 h 235"/>
                <a:gd name="T6" fmla="*/ 278 w 311"/>
                <a:gd name="T7" fmla="*/ 109 h 235"/>
                <a:gd name="T8" fmla="*/ 292 w 311"/>
                <a:gd name="T9" fmla="*/ 121 h 235"/>
                <a:gd name="T10" fmla="*/ 302 w 311"/>
                <a:gd name="T11" fmla="*/ 134 h 235"/>
                <a:gd name="T12" fmla="*/ 309 w 311"/>
                <a:gd name="T13" fmla="*/ 151 h 235"/>
                <a:gd name="T14" fmla="*/ 311 w 311"/>
                <a:gd name="T15" fmla="*/ 167 h 235"/>
                <a:gd name="T16" fmla="*/ 309 w 311"/>
                <a:gd name="T17" fmla="*/ 185 h 235"/>
                <a:gd name="T18" fmla="*/ 302 w 311"/>
                <a:gd name="T19" fmla="*/ 201 h 235"/>
                <a:gd name="T20" fmla="*/ 291 w 311"/>
                <a:gd name="T21" fmla="*/ 215 h 235"/>
                <a:gd name="T22" fmla="*/ 277 w 311"/>
                <a:gd name="T23" fmla="*/ 226 h 235"/>
                <a:gd name="T24" fmla="*/ 260 w 311"/>
                <a:gd name="T25" fmla="*/ 233 h 235"/>
                <a:gd name="T26" fmla="*/ 244 w 311"/>
                <a:gd name="T27" fmla="*/ 235 h 235"/>
                <a:gd name="T28" fmla="*/ 226 w 311"/>
                <a:gd name="T29" fmla="*/ 233 h 235"/>
                <a:gd name="T30" fmla="*/ 209 w 311"/>
                <a:gd name="T31" fmla="*/ 225 h 235"/>
                <a:gd name="T32" fmla="*/ 33 w 311"/>
                <a:gd name="T33" fmla="*/ 125 h 235"/>
                <a:gd name="T34" fmla="*/ 19 w 311"/>
                <a:gd name="T35" fmla="*/ 114 h 235"/>
                <a:gd name="T36" fmla="*/ 9 w 311"/>
                <a:gd name="T37" fmla="*/ 100 h 235"/>
                <a:gd name="T38" fmla="*/ 2 w 311"/>
                <a:gd name="T39" fmla="*/ 84 h 235"/>
                <a:gd name="T40" fmla="*/ 0 w 311"/>
                <a:gd name="T41" fmla="*/ 67 h 235"/>
                <a:gd name="T42" fmla="*/ 2 w 311"/>
                <a:gd name="T43" fmla="*/ 49 h 235"/>
                <a:gd name="T44" fmla="*/ 9 w 311"/>
                <a:gd name="T45" fmla="*/ 33 h 235"/>
                <a:gd name="T46" fmla="*/ 20 w 311"/>
                <a:gd name="T47" fmla="*/ 18 h 235"/>
                <a:gd name="T48" fmla="*/ 34 w 311"/>
                <a:gd name="T49" fmla="*/ 9 h 235"/>
                <a:gd name="T50" fmla="*/ 50 w 311"/>
                <a:gd name="T51" fmla="*/ 2 h 235"/>
                <a:gd name="T52" fmla="*/ 67 w 311"/>
                <a:gd name="T5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5">
                  <a:moveTo>
                    <a:pt x="67" y="0"/>
                  </a:moveTo>
                  <a:lnTo>
                    <a:pt x="84" y="2"/>
                  </a:lnTo>
                  <a:lnTo>
                    <a:pt x="102" y="9"/>
                  </a:lnTo>
                  <a:lnTo>
                    <a:pt x="278" y="109"/>
                  </a:lnTo>
                  <a:lnTo>
                    <a:pt x="292" y="121"/>
                  </a:lnTo>
                  <a:lnTo>
                    <a:pt x="302" y="134"/>
                  </a:lnTo>
                  <a:lnTo>
                    <a:pt x="309" y="151"/>
                  </a:lnTo>
                  <a:lnTo>
                    <a:pt x="311" y="167"/>
                  </a:lnTo>
                  <a:lnTo>
                    <a:pt x="309" y="185"/>
                  </a:lnTo>
                  <a:lnTo>
                    <a:pt x="302" y="201"/>
                  </a:lnTo>
                  <a:lnTo>
                    <a:pt x="291" y="215"/>
                  </a:lnTo>
                  <a:lnTo>
                    <a:pt x="277" y="226"/>
                  </a:lnTo>
                  <a:lnTo>
                    <a:pt x="260" y="233"/>
                  </a:lnTo>
                  <a:lnTo>
                    <a:pt x="244" y="235"/>
                  </a:lnTo>
                  <a:lnTo>
                    <a:pt x="226" y="233"/>
                  </a:lnTo>
                  <a:lnTo>
                    <a:pt x="209" y="225"/>
                  </a:lnTo>
                  <a:lnTo>
                    <a:pt x="33" y="125"/>
                  </a:lnTo>
                  <a:lnTo>
                    <a:pt x="19" y="114"/>
                  </a:lnTo>
                  <a:lnTo>
                    <a:pt x="9" y="100"/>
                  </a:lnTo>
                  <a:lnTo>
                    <a:pt x="2" y="84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9" y="33"/>
                  </a:lnTo>
                  <a:lnTo>
                    <a:pt x="20" y="18"/>
                  </a:lnTo>
                  <a:lnTo>
                    <a:pt x="34" y="9"/>
                  </a:lnTo>
                  <a:lnTo>
                    <a:pt x="50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1"/>
            <p:cNvSpPr>
              <a:spLocks/>
            </p:cNvSpPr>
            <p:nvPr/>
          </p:nvSpPr>
          <p:spPr bwMode="auto">
            <a:xfrm>
              <a:off x="3683" y="1600"/>
              <a:ext cx="84" cy="34"/>
            </a:xfrm>
            <a:custGeom>
              <a:avLst/>
              <a:gdLst>
                <a:gd name="T0" fmla="*/ 67 w 339"/>
                <a:gd name="T1" fmla="*/ 0 h 135"/>
                <a:gd name="T2" fmla="*/ 271 w 339"/>
                <a:gd name="T3" fmla="*/ 0 h 135"/>
                <a:gd name="T4" fmla="*/ 289 w 339"/>
                <a:gd name="T5" fmla="*/ 3 h 135"/>
                <a:gd name="T6" fmla="*/ 306 w 339"/>
                <a:gd name="T7" fmla="*/ 10 h 135"/>
                <a:gd name="T8" fmla="*/ 319 w 339"/>
                <a:gd name="T9" fmla="*/ 20 h 135"/>
                <a:gd name="T10" fmla="*/ 330 w 339"/>
                <a:gd name="T11" fmla="*/ 34 h 135"/>
                <a:gd name="T12" fmla="*/ 337 w 339"/>
                <a:gd name="T13" fmla="*/ 49 h 135"/>
                <a:gd name="T14" fmla="*/ 339 w 339"/>
                <a:gd name="T15" fmla="*/ 68 h 135"/>
                <a:gd name="T16" fmla="*/ 337 w 339"/>
                <a:gd name="T17" fmla="*/ 86 h 135"/>
                <a:gd name="T18" fmla="*/ 330 w 339"/>
                <a:gd name="T19" fmla="*/ 101 h 135"/>
                <a:gd name="T20" fmla="*/ 319 w 339"/>
                <a:gd name="T21" fmla="*/ 116 h 135"/>
                <a:gd name="T22" fmla="*/ 306 w 339"/>
                <a:gd name="T23" fmla="*/ 125 h 135"/>
                <a:gd name="T24" fmla="*/ 289 w 339"/>
                <a:gd name="T25" fmla="*/ 133 h 135"/>
                <a:gd name="T26" fmla="*/ 271 w 339"/>
                <a:gd name="T27" fmla="*/ 135 h 135"/>
                <a:gd name="T28" fmla="*/ 67 w 339"/>
                <a:gd name="T29" fmla="*/ 135 h 135"/>
                <a:gd name="T30" fmla="*/ 50 w 339"/>
                <a:gd name="T31" fmla="*/ 133 h 135"/>
                <a:gd name="T32" fmla="*/ 34 w 339"/>
                <a:gd name="T33" fmla="*/ 125 h 135"/>
                <a:gd name="T34" fmla="*/ 20 w 339"/>
                <a:gd name="T35" fmla="*/ 116 h 135"/>
                <a:gd name="T36" fmla="*/ 10 w 339"/>
                <a:gd name="T37" fmla="*/ 101 h 135"/>
                <a:gd name="T38" fmla="*/ 2 w 339"/>
                <a:gd name="T39" fmla="*/ 86 h 135"/>
                <a:gd name="T40" fmla="*/ 0 w 339"/>
                <a:gd name="T41" fmla="*/ 68 h 135"/>
                <a:gd name="T42" fmla="*/ 2 w 339"/>
                <a:gd name="T43" fmla="*/ 49 h 135"/>
                <a:gd name="T44" fmla="*/ 10 w 339"/>
                <a:gd name="T45" fmla="*/ 34 h 135"/>
                <a:gd name="T46" fmla="*/ 20 w 339"/>
                <a:gd name="T47" fmla="*/ 20 h 135"/>
                <a:gd name="T48" fmla="*/ 34 w 339"/>
                <a:gd name="T49" fmla="*/ 10 h 135"/>
                <a:gd name="T50" fmla="*/ 50 w 339"/>
                <a:gd name="T51" fmla="*/ 3 h 135"/>
                <a:gd name="T52" fmla="*/ 67 w 339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9" h="135">
                  <a:moveTo>
                    <a:pt x="67" y="0"/>
                  </a:moveTo>
                  <a:lnTo>
                    <a:pt x="271" y="0"/>
                  </a:lnTo>
                  <a:lnTo>
                    <a:pt x="289" y="3"/>
                  </a:lnTo>
                  <a:lnTo>
                    <a:pt x="306" y="10"/>
                  </a:lnTo>
                  <a:lnTo>
                    <a:pt x="319" y="20"/>
                  </a:lnTo>
                  <a:lnTo>
                    <a:pt x="330" y="34"/>
                  </a:lnTo>
                  <a:lnTo>
                    <a:pt x="337" y="49"/>
                  </a:lnTo>
                  <a:lnTo>
                    <a:pt x="339" y="68"/>
                  </a:lnTo>
                  <a:lnTo>
                    <a:pt x="337" y="86"/>
                  </a:lnTo>
                  <a:lnTo>
                    <a:pt x="330" y="101"/>
                  </a:lnTo>
                  <a:lnTo>
                    <a:pt x="319" y="116"/>
                  </a:lnTo>
                  <a:lnTo>
                    <a:pt x="306" y="125"/>
                  </a:lnTo>
                  <a:lnTo>
                    <a:pt x="289" y="133"/>
                  </a:lnTo>
                  <a:lnTo>
                    <a:pt x="271" y="135"/>
                  </a:lnTo>
                  <a:lnTo>
                    <a:pt x="67" y="135"/>
                  </a:lnTo>
                  <a:lnTo>
                    <a:pt x="50" y="133"/>
                  </a:lnTo>
                  <a:lnTo>
                    <a:pt x="34" y="125"/>
                  </a:lnTo>
                  <a:lnTo>
                    <a:pt x="20" y="116"/>
                  </a:lnTo>
                  <a:lnTo>
                    <a:pt x="10" y="101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0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2"/>
            <p:cNvSpPr>
              <a:spLocks/>
            </p:cNvSpPr>
            <p:nvPr/>
          </p:nvSpPr>
          <p:spPr bwMode="auto">
            <a:xfrm>
              <a:off x="3734" y="1765"/>
              <a:ext cx="78" cy="59"/>
            </a:xfrm>
            <a:custGeom>
              <a:avLst/>
              <a:gdLst>
                <a:gd name="T0" fmla="*/ 244 w 311"/>
                <a:gd name="T1" fmla="*/ 0 h 237"/>
                <a:gd name="T2" fmla="*/ 261 w 311"/>
                <a:gd name="T3" fmla="*/ 3 h 237"/>
                <a:gd name="T4" fmla="*/ 277 w 311"/>
                <a:gd name="T5" fmla="*/ 9 h 237"/>
                <a:gd name="T6" fmla="*/ 291 w 311"/>
                <a:gd name="T7" fmla="*/ 20 h 237"/>
                <a:gd name="T8" fmla="*/ 302 w 311"/>
                <a:gd name="T9" fmla="*/ 34 h 237"/>
                <a:gd name="T10" fmla="*/ 309 w 311"/>
                <a:gd name="T11" fmla="*/ 51 h 237"/>
                <a:gd name="T12" fmla="*/ 311 w 311"/>
                <a:gd name="T13" fmla="*/ 68 h 237"/>
                <a:gd name="T14" fmla="*/ 309 w 311"/>
                <a:gd name="T15" fmla="*/ 85 h 237"/>
                <a:gd name="T16" fmla="*/ 302 w 311"/>
                <a:gd name="T17" fmla="*/ 101 h 237"/>
                <a:gd name="T18" fmla="*/ 291 w 311"/>
                <a:gd name="T19" fmla="*/ 116 h 237"/>
                <a:gd name="T20" fmla="*/ 278 w 311"/>
                <a:gd name="T21" fmla="*/ 127 h 237"/>
                <a:gd name="T22" fmla="*/ 102 w 311"/>
                <a:gd name="T23" fmla="*/ 227 h 237"/>
                <a:gd name="T24" fmla="*/ 85 w 311"/>
                <a:gd name="T25" fmla="*/ 233 h 237"/>
                <a:gd name="T26" fmla="*/ 67 w 311"/>
                <a:gd name="T27" fmla="*/ 237 h 237"/>
                <a:gd name="T28" fmla="*/ 50 w 311"/>
                <a:gd name="T29" fmla="*/ 233 h 237"/>
                <a:gd name="T30" fmla="*/ 34 w 311"/>
                <a:gd name="T31" fmla="*/ 228 h 237"/>
                <a:gd name="T32" fmla="*/ 20 w 311"/>
                <a:gd name="T33" fmla="*/ 217 h 237"/>
                <a:gd name="T34" fmla="*/ 9 w 311"/>
                <a:gd name="T35" fmla="*/ 203 h 237"/>
                <a:gd name="T36" fmla="*/ 2 w 311"/>
                <a:gd name="T37" fmla="*/ 186 h 237"/>
                <a:gd name="T38" fmla="*/ 0 w 311"/>
                <a:gd name="T39" fmla="*/ 168 h 237"/>
                <a:gd name="T40" fmla="*/ 2 w 311"/>
                <a:gd name="T41" fmla="*/ 152 h 237"/>
                <a:gd name="T42" fmla="*/ 9 w 311"/>
                <a:gd name="T43" fmla="*/ 135 h 237"/>
                <a:gd name="T44" fmla="*/ 19 w 311"/>
                <a:gd name="T45" fmla="*/ 122 h 237"/>
                <a:gd name="T46" fmla="*/ 33 w 311"/>
                <a:gd name="T47" fmla="*/ 111 h 237"/>
                <a:gd name="T48" fmla="*/ 209 w 311"/>
                <a:gd name="T49" fmla="*/ 10 h 237"/>
                <a:gd name="T50" fmla="*/ 227 w 311"/>
                <a:gd name="T51" fmla="*/ 2 h 237"/>
                <a:gd name="T52" fmla="*/ 244 w 311"/>
                <a:gd name="T5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7">
                  <a:moveTo>
                    <a:pt x="244" y="0"/>
                  </a:moveTo>
                  <a:lnTo>
                    <a:pt x="261" y="3"/>
                  </a:lnTo>
                  <a:lnTo>
                    <a:pt x="277" y="9"/>
                  </a:lnTo>
                  <a:lnTo>
                    <a:pt x="291" y="20"/>
                  </a:lnTo>
                  <a:lnTo>
                    <a:pt x="302" y="34"/>
                  </a:lnTo>
                  <a:lnTo>
                    <a:pt x="309" y="51"/>
                  </a:lnTo>
                  <a:lnTo>
                    <a:pt x="311" y="68"/>
                  </a:lnTo>
                  <a:lnTo>
                    <a:pt x="309" y="85"/>
                  </a:lnTo>
                  <a:lnTo>
                    <a:pt x="302" y="101"/>
                  </a:lnTo>
                  <a:lnTo>
                    <a:pt x="291" y="116"/>
                  </a:lnTo>
                  <a:lnTo>
                    <a:pt x="278" y="127"/>
                  </a:lnTo>
                  <a:lnTo>
                    <a:pt x="102" y="227"/>
                  </a:lnTo>
                  <a:lnTo>
                    <a:pt x="85" y="233"/>
                  </a:lnTo>
                  <a:lnTo>
                    <a:pt x="67" y="237"/>
                  </a:lnTo>
                  <a:lnTo>
                    <a:pt x="50" y="233"/>
                  </a:lnTo>
                  <a:lnTo>
                    <a:pt x="34" y="228"/>
                  </a:lnTo>
                  <a:lnTo>
                    <a:pt x="20" y="217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8"/>
                  </a:lnTo>
                  <a:lnTo>
                    <a:pt x="2" y="152"/>
                  </a:lnTo>
                  <a:lnTo>
                    <a:pt x="9" y="135"/>
                  </a:lnTo>
                  <a:lnTo>
                    <a:pt x="19" y="122"/>
                  </a:lnTo>
                  <a:lnTo>
                    <a:pt x="33" y="111"/>
                  </a:lnTo>
                  <a:lnTo>
                    <a:pt x="209" y="10"/>
                  </a:lnTo>
                  <a:lnTo>
                    <a:pt x="227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3"/>
            <p:cNvSpPr>
              <a:spLocks/>
            </p:cNvSpPr>
            <p:nvPr/>
          </p:nvSpPr>
          <p:spPr bwMode="auto">
            <a:xfrm>
              <a:off x="4351" y="1765"/>
              <a:ext cx="78" cy="59"/>
            </a:xfrm>
            <a:custGeom>
              <a:avLst/>
              <a:gdLst>
                <a:gd name="T0" fmla="*/ 67 w 311"/>
                <a:gd name="T1" fmla="*/ 0 h 237"/>
                <a:gd name="T2" fmla="*/ 85 w 311"/>
                <a:gd name="T3" fmla="*/ 2 h 237"/>
                <a:gd name="T4" fmla="*/ 102 w 311"/>
                <a:gd name="T5" fmla="*/ 10 h 237"/>
                <a:gd name="T6" fmla="*/ 278 w 311"/>
                <a:gd name="T7" fmla="*/ 111 h 237"/>
                <a:gd name="T8" fmla="*/ 292 w 311"/>
                <a:gd name="T9" fmla="*/ 122 h 237"/>
                <a:gd name="T10" fmla="*/ 302 w 311"/>
                <a:gd name="T11" fmla="*/ 135 h 237"/>
                <a:gd name="T12" fmla="*/ 309 w 311"/>
                <a:gd name="T13" fmla="*/ 152 h 237"/>
                <a:gd name="T14" fmla="*/ 311 w 311"/>
                <a:gd name="T15" fmla="*/ 168 h 237"/>
                <a:gd name="T16" fmla="*/ 309 w 311"/>
                <a:gd name="T17" fmla="*/ 186 h 237"/>
                <a:gd name="T18" fmla="*/ 302 w 311"/>
                <a:gd name="T19" fmla="*/ 203 h 237"/>
                <a:gd name="T20" fmla="*/ 291 w 311"/>
                <a:gd name="T21" fmla="*/ 217 h 237"/>
                <a:gd name="T22" fmla="*/ 277 w 311"/>
                <a:gd name="T23" fmla="*/ 228 h 237"/>
                <a:gd name="T24" fmla="*/ 261 w 311"/>
                <a:gd name="T25" fmla="*/ 233 h 237"/>
                <a:gd name="T26" fmla="*/ 243 w 311"/>
                <a:gd name="T27" fmla="*/ 237 h 237"/>
                <a:gd name="T28" fmla="*/ 226 w 311"/>
                <a:gd name="T29" fmla="*/ 233 h 237"/>
                <a:gd name="T30" fmla="*/ 209 w 311"/>
                <a:gd name="T31" fmla="*/ 227 h 237"/>
                <a:gd name="T32" fmla="*/ 33 w 311"/>
                <a:gd name="T33" fmla="*/ 127 h 237"/>
                <a:gd name="T34" fmla="*/ 20 w 311"/>
                <a:gd name="T35" fmla="*/ 116 h 237"/>
                <a:gd name="T36" fmla="*/ 9 w 311"/>
                <a:gd name="T37" fmla="*/ 101 h 237"/>
                <a:gd name="T38" fmla="*/ 2 w 311"/>
                <a:gd name="T39" fmla="*/ 85 h 237"/>
                <a:gd name="T40" fmla="*/ 0 w 311"/>
                <a:gd name="T41" fmla="*/ 68 h 237"/>
                <a:gd name="T42" fmla="*/ 2 w 311"/>
                <a:gd name="T43" fmla="*/ 51 h 237"/>
                <a:gd name="T44" fmla="*/ 9 w 311"/>
                <a:gd name="T45" fmla="*/ 34 h 237"/>
                <a:gd name="T46" fmla="*/ 20 w 311"/>
                <a:gd name="T47" fmla="*/ 20 h 237"/>
                <a:gd name="T48" fmla="*/ 34 w 311"/>
                <a:gd name="T49" fmla="*/ 9 h 237"/>
                <a:gd name="T50" fmla="*/ 50 w 311"/>
                <a:gd name="T51" fmla="*/ 3 h 237"/>
                <a:gd name="T52" fmla="*/ 67 w 311"/>
                <a:gd name="T5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7">
                  <a:moveTo>
                    <a:pt x="67" y="0"/>
                  </a:moveTo>
                  <a:lnTo>
                    <a:pt x="85" y="2"/>
                  </a:lnTo>
                  <a:lnTo>
                    <a:pt x="102" y="10"/>
                  </a:lnTo>
                  <a:lnTo>
                    <a:pt x="278" y="111"/>
                  </a:lnTo>
                  <a:lnTo>
                    <a:pt x="292" y="122"/>
                  </a:lnTo>
                  <a:lnTo>
                    <a:pt x="302" y="135"/>
                  </a:lnTo>
                  <a:lnTo>
                    <a:pt x="309" y="152"/>
                  </a:lnTo>
                  <a:lnTo>
                    <a:pt x="311" y="168"/>
                  </a:lnTo>
                  <a:lnTo>
                    <a:pt x="309" y="186"/>
                  </a:lnTo>
                  <a:lnTo>
                    <a:pt x="302" y="203"/>
                  </a:lnTo>
                  <a:lnTo>
                    <a:pt x="291" y="217"/>
                  </a:lnTo>
                  <a:lnTo>
                    <a:pt x="277" y="228"/>
                  </a:lnTo>
                  <a:lnTo>
                    <a:pt x="261" y="233"/>
                  </a:lnTo>
                  <a:lnTo>
                    <a:pt x="243" y="237"/>
                  </a:lnTo>
                  <a:lnTo>
                    <a:pt x="226" y="233"/>
                  </a:lnTo>
                  <a:lnTo>
                    <a:pt x="209" y="227"/>
                  </a:lnTo>
                  <a:lnTo>
                    <a:pt x="33" y="127"/>
                  </a:lnTo>
                  <a:lnTo>
                    <a:pt x="20" y="116"/>
                  </a:lnTo>
                  <a:lnTo>
                    <a:pt x="9" y="101"/>
                  </a:lnTo>
                  <a:lnTo>
                    <a:pt x="2" y="85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4"/>
            <p:cNvSpPr>
              <a:spLocks/>
            </p:cNvSpPr>
            <p:nvPr/>
          </p:nvSpPr>
          <p:spPr bwMode="auto">
            <a:xfrm>
              <a:off x="4395" y="1600"/>
              <a:ext cx="85" cy="34"/>
            </a:xfrm>
            <a:custGeom>
              <a:avLst/>
              <a:gdLst>
                <a:gd name="T0" fmla="*/ 68 w 339"/>
                <a:gd name="T1" fmla="*/ 0 h 135"/>
                <a:gd name="T2" fmla="*/ 271 w 339"/>
                <a:gd name="T3" fmla="*/ 0 h 135"/>
                <a:gd name="T4" fmla="*/ 289 w 339"/>
                <a:gd name="T5" fmla="*/ 3 h 135"/>
                <a:gd name="T6" fmla="*/ 306 w 339"/>
                <a:gd name="T7" fmla="*/ 10 h 135"/>
                <a:gd name="T8" fmla="*/ 319 w 339"/>
                <a:gd name="T9" fmla="*/ 20 h 135"/>
                <a:gd name="T10" fmla="*/ 329 w 339"/>
                <a:gd name="T11" fmla="*/ 34 h 135"/>
                <a:gd name="T12" fmla="*/ 337 w 339"/>
                <a:gd name="T13" fmla="*/ 49 h 135"/>
                <a:gd name="T14" fmla="*/ 339 w 339"/>
                <a:gd name="T15" fmla="*/ 68 h 135"/>
                <a:gd name="T16" fmla="*/ 337 w 339"/>
                <a:gd name="T17" fmla="*/ 86 h 135"/>
                <a:gd name="T18" fmla="*/ 329 w 339"/>
                <a:gd name="T19" fmla="*/ 101 h 135"/>
                <a:gd name="T20" fmla="*/ 319 w 339"/>
                <a:gd name="T21" fmla="*/ 116 h 135"/>
                <a:gd name="T22" fmla="*/ 306 w 339"/>
                <a:gd name="T23" fmla="*/ 125 h 135"/>
                <a:gd name="T24" fmla="*/ 289 w 339"/>
                <a:gd name="T25" fmla="*/ 133 h 135"/>
                <a:gd name="T26" fmla="*/ 271 w 339"/>
                <a:gd name="T27" fmla="*/ 135 h 135"/>
                <a:gd name="T28" fmla="*/ 68 w 339"/>
                <a:gd name="T29" fmla="*/ 135 h 135"/>
                <a:gd name="T30" fmla="*/ 50 w 339"/>
                <a:gd name="T31" fmla="*/ 133 h 135"/>
                <a:gd name="T32" fmla="*/ 33 w 339"/>
                <a:gd name="T33" fmla="*/ 125 h 135"/>
                <a:gd name="T34" fmla="*/ 20 w 339"/>
                <a:gd name="T35" fmla="*/ 116 h 135"/>
                <a:gd name="T36" fmla="*/ 9 w 339"/>
                <a:gd name="T37" fmla="*/ 101 h 135"/>
                <a:gd name="T38" fmla="*/ 2 w 339"/>
                <a:gd name="T39" fmla="*/ 86 h 135"/>
                <a:gd name="T40" fmla="*/ 0 w 339"/>
                <a:gd name="T41" fmla="*/ 68 h 135"/>
                <a:gd name="T42" fmla="*/ 2 w 339"/>
                <a:gd name="T43" fmla="*/ 49 h 135"/>
                <a:gd name="T44" fmla="*/ 9 w 339"/>
                <a:gd name="T45" fmla="*/ 34 h 135"/>
                <a:gd name="T46" fmla="*/ 20 w 339"/>
                <a:gd name="T47" fmla="*/ 20 h 135"/>
                <a:gd name="T48" fmla="*/ 33 w 339"/>
                <a:gd name="T49" fmla="*/ 10 h 135"/>
                <a:gd name="T50" fmla="*/ 50 w 339"/>
                <a:gd name="T51" fmla="*/ 3 h 135"/>
                <a:gd name="T52" fmla="*/ 68 w 339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9" h="135">
                  <a:moveTo>
                    <a:pt x="68" y="0"/>
                  </a:moveTo>
                  <a:lnTo>
                    <a:pt x="271" y="0"/>
                  </a:lnTo>
                  <a:lnTo>
                    <a:pt x="289" y="3"/>
                  </a:lnTo>
                  <a:lnTo>
                    <a:pt x="306" y="10"/>
                  </a:lnTo>
                  <a:lnTo>
                    <a:pt x="319" y="20"/>
                  </a:lnTo>
                  <a:lnTo>
                    <a:pt x="329" y="34"/>
                  </a:lnTo>
                  <a:lnTo>
                    <a:pt x="337" y="49"/>
                  </a:lnTo>
                  <a:lnTo>
                    <a:pt x="339" y="68"/>
                  </a:lnTo>
                  <a:lnTo>
                    <a:pt x="337" y="86"/>
                  </a:lnTo>
                  <a:lnTo>
                    <a:pt x="329" y="101"/>
                  </a:lnTo>
                  <a:lnTo>
                    <a:pt x="319" y="116"/>
                  </a:lnTo>
                  <a:lnTo>
                    <a:pt x="306" y="125"/>
                  </a:lnTo>
                  <a:lnTo>
                    <a:pt x="289" y="133"/>
                  </a:lnTo>
                  <a:lnTo>
                    <a:pt x="271" y="135"/>
                  </a:lnTo>
                  <a:lnTo>
                    <a:pt x="68" y="135"/>
                  </a:lnTo>
                  <a:lnTo>
                    <a:pt x="50" y="133"/>
                  </a:lnTo>
                  <a:lnTo>
                    <a:pt x="33" y="125"/>
                  </a:lnTo>
                  <a:lnTo>
                    <a:pt x="20" y="116"/>
                  </a:lnTo>
                  <a:lnTo>
                    <a:pt x="9" y="101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3" y="10"/>
                  </a:lnTo>
                  <a:lnTo>
                    <a:pt x="50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5"/>
            <p:cNvSpPr>
              <a:spLocks/>
            </p:cNvSpPr>
            <p:nvPr/>
          </p:nvSpPr>
          <p:spPr bwMode="auto">
            <a:xfrm>
              <a:off x="4351" y="1411"/>
              <a:ext cx="78" cy="59"/>
            </a:xfrm>
            <a:custGeom>
              <a:avLst/>
              <a:gdLst>
                <a:gd name="T0" fmla="*/ 243 w 311"/>
                <a:gd name="T1" fmla="*/ 0 h 235"/>
                <a:gd name="T2" fmla="*/ 261 w 311"/>
                <a:gd name="T3" fmla="*/ 2 h 235"/>
                <a:gd name="T4" fmla="*/ 277 w 311"/>
                <a:gd name="T5" fmla="*/ 9 h 235"/>
                <a:gd name="T6" fmla="*/ 291 w 311"/>
                <a:gd name="T7" fmla="*/ 18 h 235"/>
                <a:gd name="T8" fmla="*/ 302 w 311"/>
                <a:gd name="T9" fmla="*/ 33 h 235"/>
                <a:gd name="T10" fmla="*/ 309 w 311"/>
                <a:gd name="T11" fmla="*/ 49 h 235"/>
                <a:gd name="T12" fmla="*/ 311 w 311"/>
                <a:gd name="T13" fmla="*/ 67 h 235"/>
                <a:gd name="T14" fmla="*/ 309 w 311"/>
                <a:gd name="T15" fmla="*/ 84 h 235"/>
                <a:gd name="T16" fmla="*/ 302 w 311"/>
                <a:gd name="T17" fmla="*/ 100 h 235"/>
                <a:gd name="T18" fmla="*/ 292 w 311"/>
                <a:gd name="T19" fmla="*/ 114 h 235"/>
                <a:gd name="T20" fmla="*/ 278 w 311"/>
                <a:gd name="T21" fmla="*/ 125 h 235"/>
                <a:gd name="T22" fmla="*/ 102 w 311"/>
                <a:gd name="T23" fmla="*/ 225 h 235"/>
                <a:gd name="T24" fmla="*/ 85 w 311"/>
                <a:gd name="T25" fmla="*/ 233 h 235"/>
                <a:gd name="T26" fmla="*/ 67 w 311"/>
                <a:gd name="T27" fmla="*/ 235 h 235"/>
                <a:gd name="T28" fmla="*/ 51 w 311"/>
                <a:gd name="T29" fmla="*/ 233 h 235"/>
                <a:gd name="T30" fmla="*/ 34 w 311"/>
                <a:gd name="T31" fmla="*/ 226 h 235"/>
                <a:gd name="T32" fmla="*/ 20 w 311"/>
                <a:gd name="T33" fmla="*/ 215 h 235"/>
                <a:gd name="T34" fmla="*/ 9 w 311"/>
                <a:gd name="T35" fmla="*/ 201 h 235"/>
                <a:gd name="T36" fmla="*/ 2 w 311"/>
                <a:gd name="T37" fmla="*/ 185 h 235"/>
                <a:gd name="T38" fmla="*/ 0 w 311"/>
                <a:gd name="T39" fmla="*/ 167 h 235"/>
                <a:gd name="T40" fmla="*/ 2 w 311"/>
                <a:gd name="T41" fmla="*/ 151 h 235"/>
                <a:gd name="T42" fmla="*/ 9 w 311"/>
                <a:gd name="T43" fmla="*/ 134 h 235"/>
                <a:gd name="T44" fmla="*/ 20 w 311"/>
                <a:gd name="T45" fmla="*/ 121 h 235"/>
                <a:gd name="T46" fmla="*/ 33 w 311"/>
                <a:gd name="T47" fmla="*/ 109 h 235"/>
                <a:gd name="T48" fmla="*/ 209 w 311"/>
                <a:gd name="T49" fmla="*/ 9 h 235"/>
                <a:gd name="T50" fmla="*/ 227 w 311"/>
                <a:gd name="T51" fmla="*/ 2 h 235"/>
                <a:gd name="T52" fmla="*/ 243 w 311"/>
                <a:gd name="T5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5">
                  <a:moveTo>
                    <a:pt x="243" y="0"/>
                  </a:moveTo>
                  <a:lnTo>
                    <a:pt x="261" y="2"/>
                  </a:lnTo>
                  <a:lnTo>
                    <a:pt x="277" y="9"/>
                  </a:lnTo>
                  <a:lnTo>
                    <a:pt x="291" y="18"/>
                  </a:lnTo>
                  <a:lnTo>
                    <a:pt x="302" y="33"/>
                  </a:lnTo>
                  <a:lnTo>
                    <a:pt x="309" y="49"/>
                  </a:lnTo>
                  <a:lnTo>
                    <a:pt x="311" y="67"/>
                  </a:lnTo>
                  <a:lnTo>
                    <a:pt x="309" y="84"/>
                  </a:lnTo>
                  <a:lnTo>
                    <a:pt x="302" y="100"/>
                  </a:lnTo>
                  <a:lnTo>
                    <a:pt x="292" y="114"/>
                  </a:lnTo>
                  <a:lnTo>
                    <a:pt x="278" y="125"/>
                  </a:lnTo>
                  <a:lnTo>
                    <a:pt x="102" y="225"/>
                  </a:lnTo>
                  <a:lnTo>
                    <a:pt x="85" y="233"/>
                  </a:lnTo>
                  <a:lnTo>
                    <a:pt x="67" y="235"/>
                  </a:lnTo>
                  <a:lnTo>
                    <a:pt x="51" y="233"/>
                  </a:lnTo>
                  <a:lnTo>
                    <a:pt x="34" y="226"/>
                  </a:lnTo>
                  <a:lnTo>
                    <a:pt x="20" y="215"/>
                  </a:lnTo>
                  <a:lnTo>
                    <a:pt x="9" y="201"/>
                  </a:lnTo>
                  <a:lnTo>
                    <a:pt x="2" y="185"/>
                  </a:lnTo>
                  <a:lnTo>
                    <a:pt x="0" y="167"/>
                  </a:lnTo>
                  <a:lnTo>
                    <a:pt x="2" y="151"/>
                  </a:lnTo>
                  <a:lnTo>
                    <a:pt x="9" y="134"/>
                  </a:lnTo>
                  <a:lnTo>
                    <a:pt x="20" y="121"/>
                  </a:lnTo>
                  <a:lnTo>
                    <a:pt x="33" y="109"/>
                  </a:lnTo>
                  <a:lnTo>
                    <a:pt x="209" y="9"/>
                  </a:lnTo>
                  <a:lnTo>
                    <a:pt x="227" y="2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6"/>
            <p:cNvSpPr>
              <a:spLocks/>
            </p:cNvSpPr>
            <p:nvPr/>
          </p:nvSpPr>
          <p:spPr bwMode="auto">
            <a:xfrm>
              <a:off x="4230" y="1272"/>
              <a:ext cx="59" cy="77"/>
            </a:xfrm>
            <a:custGeom>
              <a:avLst/>
              <a:gdLst>
                <a:gd name="T0" fmla="*/ 168 w 237"/>
                <a:gd name="T1" fmla="*/ 0 h 309"/>
                <a:gd name="T2" fmla="*/ 186 w 237"/>
                <a:gd name="T3" fmla="*/ 2 h 309"/>
                <a:gd name="T4" fmla="*/ 202 w 237"/>
                <a:gd name="T5" fmla="*/ 10 h 309"/>
                <a:gd name="T6" fmla="*/ 217 w 237"/>
                <a:gd name="T7" fmla="*/ 21 h 309"/>
                <a:gd name="T8" fmla="*/ 228 w 237"/>
                <a:gd name="T9" fmla="*/ 34 h 309"/>
                <a:gd name="T10" fmla="*/ 235 w 237"/>
                <a:gd name="T11" fmla="*/ 51 h 309"/>
                <a:gd name="T12" fmla="*/ 237 w 237"/>
                <a:gd name="T13" fmla="*/ 67 h 309"/>
                <a:gd name="T14" fmla="*/ 235 w 237"/>
                <a:gd name="T15" fmla="*/ 85 h 309"/>
                <a:gd name="T16" fmla="*/ 228 w 237"/>
                <a:gd name="T17" fmla="*/ 101 h 309"/>
                <a:gd name="T18" fmla="*/ 126 w 237"/>
                <a:gd name="T19" fmla="*/ 276 h 309"/>
                <a:gd name="T20" fmla="*/ 115 w 237"/>
                <a:gd name="T21" fmla="*/ 290 h 309"/>
                <a:gd name="T22" fmla="*/ 100 w 237"/>
                <a:gd name="T23" fmla="*/ 301 h 309"/>
                <a:gd name="T24" fmla="*/ 85 w 237"/>
                <a:gd name="T25" fmla="*/ 307 h 309"/>
                <a:gd name="T26" fmla="*/ 67 w 237"/>
                <a:gd name="T27" fmla="*/ 309 h 309"/>
                <a:gd name="T28" fmla="*/ 51 w 237"/>
                <a:gd name="T29" fmla="*/ 307 h 309"/>
                <a:gd name="T30" fmla="*/ 34 w 237"/>
                <a:gd name="T31" fmla="*/ 300 h 309"/>
                <a:gd name="T32" fmla="*/ 18 w 237"/>
                <a:gd name="T33" fmla="*/ 289 h 309"/>
                <a:gd name="T34" fmla="*/ 9 w 237"/>
                <a:gd name="T35" fmla="*/ 276 h 309"/>
                <a:gd name="T36" fmla="*/ 2 w 237"/>
                <a:gd name="T37" fmla="*/ 260 h 309"/>
                <a:gd name="T38" fmla="*/ 0 w 237"/>
                <a:gd name="T39" fmla="*/ 243 h 309"/>
                <a:gd name="T40" fmla="*/ 2 w 237"/>
                <a:gd name="T41" fmla="*/ 226 h 309"/>
                <a:gd name="T42" fmla="*/ 9 w 237"/>
                <a:gd name="T43" fmla="*/ 209 h 309"/>
                <a:gd name="T44" fmla="*/ 110 w 237"/>
                <a:gd name="T45" fmla="*/ 34 h 309"/>
                <a:gd name="T46" fmla="*/ 122 w 237"/>
                <a:gd name="T47" fmla="*/ 20 h 309"/>
                <a:gd name="T48" fmla="*/ 136 w 237"/>
                <a:gd name="T49" fmla="*/ 9 h 309"/>
                <a:gd name="T50" fmla="*/ 151 w 237"/>
                <a:gd name="T51" fmla="*/ 2 h 309"/>
                <a:gd name="T52" fmla="*/ 168 w 237"/>
                <a:gd name="T5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7" h="309">
                  <a:moveTo>
                    <a:pt x="168" y="0"/>
                  </a:moveTo>
                  <a:lnTo>
                    <a:pt x="186" y="2"/>
                  </a:lnTo>
                  <a:lnTo>
                    <a:pt x="202" y="10"/>
                  </a:lnTo>
                  <a:lnTo>
                    <a:pt x="217" y="21"/>
                  </a:lnTo>
                  <a:lnTo>
                    <a:pt x="228" y="34"/>
                  </a:lnTo>
                  <a:lnTo>
                    <a:pt x="235" y="51"/>
                  </a:lnTo>
                  <a:lnTo>
                    <a:pt x="237" y="67"/>
                  </a:lnTo>
                  <a:lnTo>
                    <a:pt x="235" y="85"/>
                  </a:lnTo>
                  <a:lnTo>
                    <a:pt x="228" y="101"/>
                  </a:lnTo>
                  <a:lnTo>
                    <a:pt x="126" y="276"/>
                  </a:lnTo>
                  <a:lnTo>
                    <a:pt x="115" y="290"/>
                  </a:lnTo>
                  <a:lnTo>
                    <a:pt x="100" y="301"/>
                  </a:lnTo>
                  <a:lnTo>
                    <a:pt x="85" y="307"/>
                  </a:lnTo>
                  <a:lnTo>
                    <a:pt x="67" y="309"/>
                  </a:lnTo>
                  <a:lnTo>
                    <a:pt x="51" y="307"/>
                  </a:lnTo>
                  <a:lnTo>
                    <a:pt x="34" y="300"/>
                  </a:lnTo>
                  <a:lnTo>
                    <a:pt x="18" y="289"/>
                  </a:lnTo>
                  <a:lnTo>
                    <a:pt x="9" y="276"/>
                  </a:lnTo>
                  <a:lnTo>
                    <a:pt x="2" y="260"/>
                  </a:lnTo>
                  <a:lnTo>
                    <a:pt x="0" y="243"/>
                  </a:lnTo>
                  <a:lnTo>
                    <a:pt x="2" y="226"/>
                  </a:lnTo>
                  <a:lnTo>
                    <a:pt x="9" y="209"/>
                  </a:lnTo>
                  <a:lnTo>
                    <a:pt x="110" y="34"/>
                  </a:lnTo>
                  <a:lnTo>
                    <a:pt x="122" y="20"/>
                  </a:lnTo>
                  <a:lnTo>
                    <a:pt x="136" y="9"/>
                  </a:lnTo>
                  <a:lnTo>
                    <a:pt x="151" y="2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7"/>
            <p:cNvSpPr>
              <a:spLocks/>
            </p:cNvSpPr>
            <p:nvPr/>
          </p:nvSpPr>
          <p:spPr bwMode="auto">
            <a:xfrm>
              <a:off x="4041" y="1476"/>
              <a:ext cx="81" cy="262"/>
            </a:xfrm>
            <a:custGeom>
              <a:avLst/>
              <a:gdLst>
                <a:gd name="T0" fmla="*/ 163 w 326"/>
                <a:gd name="T1" fmla="*/ 0 h 1049"/>
                <a:gd name="T2" fmla="*/ 196 w 326"/>
                <a:gd name="T3" fmla="*/ 3 h 1049"/>
                <a:gd name="T4" fmla="*/ 225 w 326"/>
                <a:gd name="T5" fmla="*/ 8 h 1049"/>
                <a:gd name="T6" fmla="*/ 252 w 326"/>
                <a:gd name="T7" fmla="*/ 18 h 1049"/>
                <a:gd name="T8" fmla="*/ 274 w 326"/>
                <a:gd name="T9" fmla="*/ 32 h 1049"/>
                <a:gd name="T10" fmla="*/ 293 w 326"/>
                <a:gd name="T11" fmla="*/ 50 h 1049"/>
                <a:gd name="T12" fmla="*/ 307 w 326"/>
                <a:gd name="T13" fmla="*/ 71 h 1049"/>
                <a:gd name="T14" fmla="*/ 318 w 326"/>
                <a:gd name="T15" fmla="*/ 96 h 1049"/>
                <a:gd name="T16" fmla="*/ 324 w 326"/>
                <a:gd name="T17" fmla="*/ 126 h 1049"/>
                <a:gd name="T18" fmla="*/ 326 w 326"/>
                <a:gd name="T19" fmla="*/ 159 h 1049"/>
                <a:gd name="T20" fmla="*/ 326 w 326"/>
                <a:gd name="T21" fmla="*/ 397 h 1049"/>
                <a:gd name="T22" fmla="*/ 325 w 326"/>
                <a:gd name="T23" fmla="*/ 429 h 1049"/>
                <a:gd name="T24" fmla="*/ 321 w 326"/>
                <a:gd name="T25" fmla="*/ 460 h 1049"/>
                <a:gd name="T26" fmla="*/ 318 w 326"/>
                <a:gd name="T27" fmla="*/ 493 h 1049"/>
                <a:gd name="T28" fmla="*/ 254 w 326"/>
                <a:gd name="T29" fmla="*/ 973 h 1049"/>
                <a:gd name="T30" fmla="*/ 249 w 326"/>
                <a:gd name="T31" fmla="*/ 996 h 1049"/>
                <a:gd name="T32" fmla="*/ 242 w 326"/>
                <a:gd name="T33" fmla="*/ 1015 h 1049"/>
                <a:gd name="T34" fmla="*/ 232 w 326"/>
                <a:gd name="T35" fmla="*/ 1028 h 1049"/>
                <a:gd name="T36" fmla="*/ 218 w 326"/>
                <a:gd name="T37" fmla="*/ 1038 h 1049"/>
                <a:gd name="T38" fmla="*/ 203 w 326"/>
                <a:gd name="T39" fmla="*/ 1045 h 1049"/>
                <a:gd name="T40" fmla="*/ 184 w 326"/>
                <a:gd name="T41" fmla="*/ 1048 h 1049"/>
                <a:gd name="T42" fmla="*/ 163 w 326"/>
                <a:gd name="T43" fmla="*/ 1049 h 1049"/>
                <a:gd name="T44" fmla="*/ 142 w 326"/>
                <a:gd name="T45" fmla="*/ 1048 h 1049"/>
                <a:gd name="T46" fmla="*/ 123 w 326"/>
                <a:gd name="T47" fmla="*/ 1045 h 1049"/>
                <a:gd name="T48" fmla="*/ 108 w 326"/>
                <a:gd name="T49" fmla="*/ 1038 h 1049"/>
                <a:gd name="T50" fmla="*/ 94 w 326"/>
                <a:gd name="T51" fmla="*/ 1028 h 1049"/>
                <a:gd name="T52" fmla="*/ 84 w 326"/>
                <a:gd name="T53" fmla="*/ 1015 h 1049"/>
                <a:gd name="T54" fmla="*/ 77 w 326"/>
                <a:gd name="T55" fmla="*/ 996 h 1049"/>
                <a:gd name="T56" fmla="*/ 72 w 326"/>
                <a:gd name="T57" fmla="*/ 973 h 1049"/>
                <a:gd name="T58" fmla="*/ 8 w 326"/>
                <a:gd name="T59" fmla="*/ 493 h 1049"/>
                <a:gd name="T60" fmla="*/ 5 w 326"/>
                <a:gd name="T61" fmla="*/ 460 h 1049"/>
                <a:gd name="T62" fmla="*/ 1 w 326"/>
                <a:gd name="T63" fmla="*/ 429 h 1049"/>
                <a:gd name="T64" fmla="*/ 0 w 326"/>
                <a:gd name="T65" fmla="*/ 397 h 1049"/>
                <a:gd name="T66" fmla="*/ 0 w 326"/>
                <a:gd name="T67" fmla="*/ 159 h 1049"/>
                <a:gd name="T68" fmla="*/ 2 w 326"/>
                <a:gd name="T69" fmla="*/ 126 h 1049"/>
                <a:gd name="T70" fmla="*/ 8 w 326"/>
                <a:gd name="T71" fmla="*/ 96 h 1049"/>
                <a:gd name="T72" fmla="*/ 19 w 326"/>
                <a:gd name="T73" fmla="*/ 71 h 1049"/>
                <a:gd name="T74" fmla="*/ 33 w 326"/>
                <a:gd name="T75" fmla="*/ 50 h 1049"/>
                <a:gd name="T76" fmla="*/ 52 w 326"/>
                <a:gd name="T77" fmla="*/ 32 h 1049"/>
                <a:gd name="T78" fmla="*/ 74 w 326"/>
                <a:gd name="T79" fmla="*/ 18 h 1049"/>
                <a:gd name="T80" fmla="*/ 101 w 326"/>
                <a:gd name="T81" fmla="*/ 8 h 1049"/>
                <a:gd name="T82" fmla="*/ 130 w 326"/>
                <a:gd name="T83" fmla="*/ 3 h 1049"/>
                <a:gd name="T84" fmla="*/ 163 w 326"/>
                <a:gd name="T85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1049">
                  <a:moveTo>
                    <a:pt x="163" y="0"/>
                  </a:moveTo>
                  <a:lnTo>
                    <a:pt x="196" y="3"/>
                  </a:lnTo>
                  <a:lnTo>
                    <a:pt x="225" y="8"/>
                  </a:lnTo>
                  <a:lnTo>
                    <a:pt x="252" y="18"/>
                  </a:lnTo>
                  <a:lnTo>
                    <a:pt x="274" y="32"/>
                  </a:lnTo>
                  <a:lnTo>
                    <a:pt x="293" y="50"/>
                  </a:lnTo>
                  <a:lnTo>
                    <a:pt x="307" y="71"/>
                  </a:lnTo>
                  <a:lnTo>
                    <a:pt x="318" y="96"/>
                  </a:lnTo>
                  <a:lnTo>
                    <a:pt x="324" y="126"/>
                  </a:lnTo>
                  <a:lnTo>
                    <a:pt x="326" y="159"/>
                  </a:lnTo>
                  <a:lnTo>
                    <a:pt x="326" y="397"/>
                  </a:lnTo>
                  <a:lnTo>
                    <a:pt x="325" y="429"/>
                  </a:lnTo>
                  <a:lnTo>
                    <a:pt x="321" y="460"/>
                  </a:lnTo>
                  <a:lnTo>
                    <a:pt x="318" y="493"/>
                  </a:lnTo>
                  <a:lnTo>
                    <a:pt x="254" y="973"/>
                  </a:lnTo>
                  <a:lnTo>
                    <a:pt x="249" y="996"/>
                  </a:lnTo>
                  <a:lnTo>
                    <a:pt x="242" y="1015"/>
                  </a:lnTo>
                  <a:lnTo>
                    <a:pt x="232" y="1028"/>
                  </a:lnTo>
                  <a:lnTo>
                    <a:pt x="218" y="1038"/>
                  </a:lnTo>
                  <a:lnTo>
                    <a:pt x="203" y="1045"/>
                  </a:lnTo>
                  <a:lnTo>
                    <a:pt x="184" y="1048"/>
                  </a:lnTo>
                  <a:lnTo>
                    <a:pt x="163" y="1049"/>
                  </a:lnTo>
                  <a:lnTo>
                    <a:pt x="142" y="1048"/>
                  </a:lnTo>
                  <a:lnTo>
                    <a:pt x="123" y="1045"/>
                  </a:lnTo>
                  <a:lnTo>
                    <a:pt x="108" y="1038"/>
                  </a:lnTo>
                  <a:lnTo>
                    <a:pt x="94" y="1028"/>
                  </a:lnTo>
                  <a:lnTo>
                    <a:pt x="84" y="1015"/>
                  </a:lnTo>
                  <a:lnTo>
                    <a:pt x="77" y="996"/>
                  </a:lnTo>
                  <a:lnTo>
                    <a:pt x="72" y="973"/>
                  </a:lnTo>
                  <a:lnTo>
                    <a:pt x="8" y="493"/>
                  </a:lnTo>
                  <a:lnTo>
                    <a:pt x="5" y="460"/>
                  </a:lnTo>
                  <a:lnTo>
                    <a:pt x="1" y="429"/>
                  </a:lnTo>
                  <a:lnTo>
                    <a:pt x="0" y="397"/>
                  </a:lnTo>
                  <a:lnTo>
                    <a:pt x="0" y="159"/>
                  </a:lnTo>
                  <a:lnTo>
                    <a:pt x="2" y="126"/>
                  </a:lnTo>
                  <a:lnTo>
                    <a:pt x="8" y="96"/>
                  </a:lnTo>
                  <a:lnTo>
                    <a:pt x="19" y="71"/>
                  </a:lnTo>
                  <a:lnTo>
                    <a:pt x="33" y="50"/>
                  </a:lnTo>
                  <a:lnTo>
                    <a:pt x="52" y="32"/>
                  </a:lnTo>
                  <a:lnTo>
                    <a:pt x="74" y="18"/>
                  </a:lnTo>
                  <a:lnTo>
                    <a:pt x="101" y="8"/>
                  </a:lnTo>
                  <a:lnTo>
                    <a:pt x="130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8"/>
            <p:cNvSpPr>
              <a:spLocks/>
            </p:cNvSpPr>
            <p:nvPr/>
          </p:nvSpPr>
          <p:spPr bwMode="auto">
            <a:xfrm>
              <a:off x="4039" y="1771"/>
              <a:ext cx="85" cy="84"/>
            </a:xfrm>
            <a:custGeom>
              <a:avLst/>
              <a:gdLst>
                <a:gd name="T0" fmla="*/ 170 w 339"/>
                <a:gd name="T1" fmla="*/ 0 h 337"/>
                <a:gd name="T2" fmla="*/ 204 w 339"/>
                <a:gd name="T3" fmla="*/ 5 h 337"/>
                <a:gd name="T4" fmla="*/ 235 w 339"/>
                <a:gd name="T5" fmla="*/ 15 h 337"/>
                <a:gd name="T6" fmla="*/ 264 w 339"/>
                <a:gd name="T7" fmla="*/ 30 h 337"/>
                <a:gd name="T8" fmla="*/ 290 w 339"/>
                <a:gd name="T9" fmla="*/ 50 h 337"/>
                <a:gd name="T10" fmla="*/ 311 w 339"/>
                <a:gd name="T11" fmla="*/ 75 h 337"/>
                <a:gd name="T12" fmla="*/ 326 w 339"/>
                <a:gd name="T13" fmla="*/ 104 h 337"/>
                <a:gd name="T14" fmla="*/ 336 w 339"/>
                <a:gd name="T15" fmla="*/ 136 h 337"/>
                <a:gd name="T16" fmla="*/ 339 w 339"/>
                <a:gd name="T17" fmla="*/ 169 h 337"/>
                <a:gd name="T18" fmla="*/ 336 w 339"/>
                <a:gd name="T19" fmla="*/ 203 h 337"/>
                <a:gd name="T20" fmla="*/ 326 w 339"/>
                <a:gd name="T21" fmla="*/ 235 h 337"/>
                <a:gd name="T22" fmla="*/ 311 w 339"/>
                <a:gd name="T23" fmla="*/ 263 h 337"/>
                <a:gd name="T24" fmla="*/ 290 w 339"/>
                <a:gd name="T25" fmla="*/ 288 h 337"/>
                <a:gd name="T26" fmla="*/ 264 w 339"/>
                <a:gd name="T27" fmla="*/ 309 h 337"/>
                <a:gd name="T28" fmla="*/ 235 w 339"/>
                <a:gd name="T29" fmla="*/ 324 h 337"/>
                <a:gd name="T30" fmla="*/ 204 w 339"/>
                <a:gd name="T31" fmla="*/ 334 h 337"/>
                <a:gd name="T32" fmla="*/ 170 w 339"/>
                <a:gd name="T33" fmla="*/ 337 h 337"/>
                <a:gd name="T34" fmla="*/ 136 w 339"/>
                <a:gd name="T35" fmla="*/ 334 h 337"/>
                <a:gd name="T36" fmla="*/ 105 w 339"/>
                <a:gd name="T37" fmla="*/ 324 h 337"/>
                <a:gd name="T38" fmla="*/ 76 w 339"/>
                <a:gd name="T39" fmla="*/ 309 h 337"/>
                <a:gd name="T40" fmla="*/ 50 w 339"/>
                <a:gd name="T41" fmla="*/ 288 h 337"/>
                <a:gd name="T42" fmla="*/ 29 w 339"/>
                <a:gd name="T43" fmla="*/ 263 h 337"/>
                <a:gd name="T44" fmla="*/ 14 w 339"/>
                <a:gd name="T45" fmla="*/ 235 h 337"/>
                <a:gd name="T46" fmla="*/ 4 w 339"/>
                <a:gd name="T47" fmla="*/ 203 h 337"/>
                <a:gd name="T48" fmla="*/ 0 w 339"/>
                <a:gd name="T49" fmla="*/ 169 h 337"/>
                <a:gd name="T50" fmla="*/ 4 w 339"/>
                <a:gd name="T51" fmla="*/ 136 h 337"/>
                <a:gd name="T52" fmla="*/ 14 w 339"/>
                <a:gd name="T53" fmla="*/ 104 h 337"/>
                <a:gd name="T54" fmla="*/ 29 w 339"/>
                <a:gd name="T55" fmla="*/ 75 h 337"/>
                <a:gd name="T56" fmla="*/ 50 w 339"/>
                <a:gd name="T57" fmla="*/ 50 h 337"/>
                <a:gd name="T58" fmla="*/ 76 w 339"/>
                <a:gd name="T59" fmla="*/ 30 h 337"/>
                <a:gd name="T60" fmla="*/ 105 w 339"/>
                <a:gd name="T61" fmla="*/ 15 h 337"/>
                <a:gd name="T62" fmla="*/ 136 w 339"/>
                <a:gd name="T63" fmla="*/ 5 h 337"/>
                <a:gd name="T64" fmla="*/ 170 w 339"/>
                <a:gd name="T6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37">
                  <a:moveTo>
                    <a:pt x="170" y="0"/>
                  </a:moveTo>
                  <a:lnTo>
                    <a:pt x="204" y="5"/>
                  </a:lnTo>
                  <a:lnTo>
                    <a:pt x="235" y="15"/>
                  </a:lnTo>
                  <a:lnTo>
                    <a:pt x="264" y="30"/>
                  </a:lnTo>
                  <a:lnTo>
                    <a:pt x="290" y="50"/>
                  </a:lnTo>
                  <a:lnTo>
                    <a:pt x="311" y="75"/>
                  </a:lnTo>
                  <a:lnTo>
                    <a:pt x="326" y="104"/>
                  </a:lnTo>
                  <a:lnTo>
                    <a:pt x="336" y="136"/>
                  </a:lnTo>
                  <a:lnTo>
                    <a:pt x="339" y="169"/>
                  </a:lnTo>
                  <a:lnTo>
                    <a:pt x="336" y="203"/>
                  </a:lnTo>
                  <a:lnTo>
                    <a:pt x="326" y="235"/>
                  </a:lnTo>
                  <a:lnTo>
                    <a:pt x="311" y="263"/>
                  </a:lnTo>
                  <a:lnTo>
                    <a:pt x="290" y="288"/>
                  </a:lnTo>
                  <a:lnTo>
                    <a:pt x="264" y="309"/>
                  </a:lnTo>
                  <a:lnTo>
                    <a:pt x="235" y="324"/>
                  </a:lnTo>
                  <a:lnTo>
                    <a:pt x="204" y="334"/>
                  </a:lnTo>
                  <a:lnTo>
                    <a:pt x="170" y="337"/>
                  </a:lnTo>
                  <a:lnTo>
                    <a:pt x="136" y="334"/>
                  </a:lnTo>
                  <a:lnTo>
                    <a:pt x="105" y="324"/>
                  </a:lnTo>
                  <a:lnTo>
                    <a:pt x="76" y="309"/>
                  </a:lnTo>
                  <a:lnTo>
                    <a:pt x="50" y="288"/>
                  </a:lnTo>
                  <a:lnTo>
                    <a:pt x="29" y="263"/>
                  </a:lnTo>
                  <a:lnTo>
                    <a:pt x="14" y="235"/>
                  </a:lnTo>
                  <a:lnTo>
                    <a:pt x="4" y="203"/>
                  </a:lnTo>
                  <a:lnTo>
                    <a:pt x="0" y="169"/>
                  </a:lnTo>
                  <a:lnTo>
                    <a:pt x="4" y="136"/>
                  </a:lnTo>
                  <a:lnTo>
                    <a:pt x="14" y="104"/>
                  </a:lnTo>
                  <a:lnTo>
                    <a:pt x="29" y="75"/>
                  </a:lnTo>
                  <a:lnTo>
                    <a:pt x="50" y="50"/>
                  </a:lnTo>
                  <a:lnTo>
                    <a:pt x="76" y="30"/>
                  </a:lnTo>
                  <a:lnTo>
                    <a:pt x="105" y="15"/>
                  </a:lnTo>
                  <a:lnTo>
                    <a:pt x="136" y="5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3" name="Group 62"/>
          <p:cNvGrpSpPr>
            <a:grpSpLocks noChangeAspect="1"/>
          </p:cNvGrpSpPr>
          <p:nvPr/>
        </p:nvGrpSpPr>
        <p:grpSpPr bwMode="auto">
          <a:xfrm>
            <a:off x="3486134" y="1280255"/>
            <a:ext cx="749882" cy="765095"/>
            <a:chOff x="1388" y="2383"/>
            <a:chExt cx="838" cy="855"/>
          </a:xfrm>
          <a:solidFill>
            <a:schemeClr val="bg1">
              <a:lumMod val="95000"/>
            </a:schemeClr>
          </a:solidFill>
        </p:grpSpPr>
        <p:sp>
          <p:nvSpPr>
            <p:cNvPr id="174" name="Freeform 64"/>
            <p:cNvSpPr>
              <a:spLocks noEditPoints="1"/>
            </p:cNvSpPr>
            <p:nvPr/>
          </p:nvSpPr>
          <p:spPr bwMode="auto">
            <a:xfrm>
              <a:off x="1554" y="2612"/>
              <a:ext cx="506" cy="447"/>
            </a:xfrm>
            <a:custGeom>
              <a:avLst/>
              <a:gdLst>
                <a:gd name="T0" fmla="*/ 360 w 2025"/>
                <a:gd name="T1" fmla="*/ 197 h 1789"/>
                <a:gd name="T2" fmla="*/ 257 w 2025"/>
                <a:gd name="T3" fmla="*/ 258 h 1789"/>
                <a:gd name="T4" fmla="*/ 191 w 2025"/>
                <a:gd name="T5" fmla="*/ 345 h 1789"/>
                <a:gd name="T6" fmla="*/ 153 w 2025"/>
                <a:gd name="T7" fmla="*/ 451 h 1789"/>
                <a:gd name="T8" fmla="*/ 143 w 2025"/>
                <a:gd name="T9" fmla="*/ 569 h 1789"/>
                <a:gd name="T10" fmla="*/ 156 w 2025"/>
                <a:gd name="T11" fmla="*/ 696 h 1789"/>
                <a:gd name="T12" fmla="*/ 188 w 2025"/>
                <a:gd name="T13" fmla="*/ 823 h 1789"/>
                <a:gd name="T14" fmla="*/ 236 w 2025"/>
                <a:gd name="T15" fmla="*/ 945 h 1789"/>
                <a:gd name="T16" fmla="*/ 296 w 2025"/>
                <a:gd name="T17" fmla="*/ 1056 h 1789"/>
                <a:gd name="T18" fmla="*/ 365 w 2025"/>
                <a:gd name="T19" fmla="*/ 1150 h 1789"/>
                <a:gd name="T20" fmla="*/ 440 w 2025"/>
                <a:gd name="T21" fmla="*/ 1219 h 1789"/>
                <a:gd name="T22" fmla="*/ 354 w 2025"/>
                <a:gd name="T23" fmla="*/ 1077 h 1789"/>
                <a:gd name="T24" fmla="*/ 297 w 2025"/>
                <a:gd name="T25" fmla="*/ 916 h 1789"/>
                <a:gd name="T26" fmla="*/ 268 w 2025"/>
                <a:gd name="T27" fmla="*/ 743 h 1789"/>
                <a:gd name="T28" fmla="*/ 270 w 2025"/>
                <a:gd name="T29" fmla="*/ 568 h 1789"/>
                <a:gd name="T30" fmla="*/ 307 w 2025"/>
                <a:gd name="T31" fmla="*/ 403 h 1789"/>
                <a:gd name="T32" fmla="*/ 379 w 2025"/>
                <a:gd name="T33" fmla="*/ 256 h 1789"/>
                <a:gd name="T34" fmla="*/ 502 w 2025"/>
                <a:gd name="T35" fmla="*/ 0 h 1789"/>
                <a:gd name="T36" fmla="*/ 626 w 2025"/>
                <a:gd name="T37" fmla="*/ 13 h 1789"/>
                <a:gd name="T38" fmla="*/ 744 w 2025"/>
                <a:gd name="T39" fmla="*/ 49 h 1789"/>
                <a:gd name="T40" fmla="*/ 850 w 2025"/>
                <a:gd name="T41" fmla="*/ 108 h 1789"/>
                <a:gd name="T42" fmla="*/ 937 w 2025"/>
                <a:gd name="T43" fmla="*/ 185 h 1789"/>
                <a:gd name="T44" fmla="*/ 999 w 2025"/>
                <a:gd name="T45" fmla="*/ 278 h 1789"/>
                <a:gd name="T46" fmla="*/ 1043 w 2025"/>
                <a:gd name="T47" fmla="*/ 245 h 1789"/>
                <a:gd name="T48" fmla="*/ 1114 w 2025"/>
                <a:gd name="T49" fmla="*/ 157 h 1789"/>
                <a:gd name="T50" fmla="*/ 1208 w 2025"/>
                <a:gd name="T51" fmla="*/ 87 h 1789"/>
                <a:gd name="T52" fmla="*/ 1319 w 2025"/>
                <a:gd name="T53" fmla="*/ 35 h 1789"/>
                <a:gd name="T54" fmla="*/ 1440 w 2025"/>
                <a:gd name="T55" fmla="*/ 6 h 1789"/>
                <a:gd name="T56" fmla="*/ 1565 w 2025"/>
                <a:gd name="T57" fmla="*/ 2 h 1789"/>
                <a:gd name="T58" fmla="*/ 1686 w 2025"/>
                <a:gd name="T59" fmla="*/ 24 h 1789"/>
                <a:gd name="T60" fmla="*/ 1799 w 2025"/>
                <a:gd name="T61" fmla="*/ 75 h 1789"/>
                <a:gd name="T62" fmla="*/ 1895 w 2025"/>
                <a:gd name="T63" fmla="*/ 158 h 1789"/>
                <a:gd name="T64" fmla="*/ 1969 w 2025"/>
                <a:gd name="T65" fmla="*/ 275 h 1789"/>
                <a:gd name="T66" fmla="*/ 2013 w 2025"/>
                <a:gd name="T67" fmla="*/ 428 h 1789"/>
                <a:gd name="T68" fmla="*/ 2023 w 2025"/>
                <a:gd name="T69" fmla="*/ 636 h 1789"/>
                <a:gd name="T70" fmla="*/ 1986 w 2025"/>
                <a:gd name="T71" fmla="*/ 844 h 1789"/>
                <a:gd name="T72" fmla="*/ 1912 w 2025"/>
                <a:gd name="T73" fmla="*/ 1030 h 1789"/>
                <a:gd name="T74" fmla="*/ 1807 w 2025"/>
                <a:gd name="T75" fmla="*/ 1196 h 1789"/>
                <a:gd name="T76" fmla="*/ 1681 w 2025"/>
                <a:gd name="T77" fmla="*/ 1341 h 1789"/>
                <a:gd name="T78" fmla="*/ 1546 w 2025"/>
                <a:gd name="T79" fmla="*/ 1465 h 1789"/>
                <a:gd name="T80" fmla="*/ 1408 w 2025"/>
                <a:gd name="T81" fmla="*/ 1570 h 1789"/>
                <a:gd name="T82" fmla="*/ 1277 w 2025"/>
                <a:gd name="T83" fmla="*/ 1653 h 1789"/>
                <a:gd name="T84" fmla="*/ 1163 w 2025"/>
                <a:gd name="T85" fmla="*/ 1717 h 1789"/>
                <a:gd name="T86" fmla="*/ 1076 w 2025"/>
                <a:gd name="T87" fmla="*/ 1761 h 1789"/>
                <a:gd name="T88" fmla="*/ 1023 w 2025"/>
                <a:gd name="T89" fmla="*/ 1784 h 1789"/>
                <a:gd name="T90" fmla="*/ 1010 w 2025"/>
                <a:gd name="T91" fmla="*/ 1787 h 1789"/>
                <a:gd name="T92" fmla="*/ 971 w 2025"/>
                <a:gd name="T93" fmla="*/ 1771 h 1789"/>
                <a:gd name="T94" fmla="*/ 893 w 2025"/>
                <a:gd name="T95" fmla="*/ 1735 h 1789"/>
                <a:gd name="T96" fmla="*/ 788 w 2025"/>
                <a:gd name="T97" fmla="*/ 1678 h 1789"/>
                <a:gd name="T98" fmla="*/ 662 w 2025"/>
                <a:gd name="T99" fmla="*/ 1601 h 1789"/>
                <a:gd name="T100" fmla="*/ 526 w 2025"/>
                <a:gd name="T101" fmla="*/ 1503 h 1789"/>
                <a:gd name="T102" fmla="*/ 388 w 2025"/>
                <a:gd name="T103" fmla="*/ 1385 h 1789"/>
                <a:gd name="T104" fmla="*/ 257 w 2025"/>
                <a:gd name="T105" fmla="*/ 1247 h 1789"/>
                <a:gd name="T106" fmla="*/ 145 w 2025"/>
                <a:gd name="T107" fmla="*/ 1087 h 1789"/>
                <a:gd name="T108" fmla="*/ 59 w 2025"/>
                <a:gd name="T109" fmla="*/ 908 h 1789"/>
                <a:gd name="T110" fmla="*/ 8 w 2025"/>
                <a:gd name="T111" fmla="*/ 708 h 1789"/>
                <a:gd name="T112" fmla="*/ 3 w 2025"/>
                <a:gd name="T113" fmla="*/ 488 h 1789"/>
                <a:gd name="T114" fmla="*/ 38 w 2025"/>
                <a:gd name="T115" fmla="*/ 322 h 1789"/>
                <a:gd name="T116" fmla="*/ 102 w 2025"/>
                <a:gd name="T117" fmla="*/ 193 h 1789"/>
                <a:gd name="T118" fmla="*/ 192 w 2025"/>
                <a:gd name="T119" fmla="*/ 99 h 1789"/>
                <a:gd name="T120" fmla="*/ 300 w 2025"/>
                <a:gd name="T121" fmla="*/ 37 h 1789"/>
                <a:gd name="T122" fmla="*/ 419 w 2025"/>
                <a:gd name="T123" fmla="*/ 5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5" h="1789">
                  <a:moveTo>
                    <a:pt x="448" y="172"/>
                  </a:moveTo>
                  <a:lnTo>
                    <a:pt x="402" y="183"/>
                  </a:lnTo>
                  <a:lnTo>
                    <a:pt x="360" y="197"/>
                  </a:lnTo>
                  <a:lnTo>
                    <a:pt x="322" y="214"/>
                  </a:lnTo>
                  <a:lnTo>
                    <a:pt x="288" y="234"/>
                  </a:lnTo>
                  <a:lnTo>
                    <a:pt x="257" y="258"/>
                  </a:lnTo>
                  <a:lnTo>
                    <a:pt x="232" y="285"/>
                  </a:lnTo>
                  <a:lnTo>
                    <a:pt x="209" y="313"/>
                  </a:lnTo>
                  <a:lnTo>
                    <a:pt x="191" y="345"/>
                  </a:lnTo>
                  <a:lnTo>
                    <a:pt x="174" y="378"/>
                  </a:lnTo>
                  <a:lnTo>
                    <a:pt x="163" y="413"/>
                  </a:lnTo>
                  <a:lnTo>
                    <a:pt x="153" y="451"/>
                  </a:lnTo>
                  <a:lnTo>
                    <a:pt x="148" y="489"/>
                  </a:lnTo>
                  <a:lnTo>
                    <a:pt x="143" y="529"/>
                  </a:lnTo>
                  <a:lnTo>
                    <a:pt x="143" y="569"/>
                  </a:lnTo>
                  <a:lnTo>
                    <a:pt x="145" y="611"/>
                  </a:lnTo>
                  <a:lnTo>
                    <a:pt x="150" y="654"/>
                  </a:lnTo>
                  <a:lnTo>
                    <a:pt x="156" y="696"/>
                  </a:lnTo>
                  <a:lnTo>
                    <a:pt x="165" y="739"/>
                  </a:lnTo>
                  <a:lnTo>
                    <a:pt x="176" y="782"/>
                  </a:lnTo>
                  <a:lnTo>
                    <a:pt x="188" y="823"/>
                  </a:lnTo>
                  <a:lnTo>
                    <a:pt x="203" y="865"/>
                  </a:lnTo>
                  <a:lnTo>
                    <a:pt x="219" y="906"/>
                  </a:lnTo>
                  <a:lnTo>
                    <a:pt x="236" y="945"/>
                  </a:lnTo>
                  <a:lnTo>
                    <a:pt x="255" y="984"/>
                  </a:lnTo>
                  <a:lnTo>
                    <a:pt x="276" y="1021"/>
                  </a:lnTo>
                  <a:lnTo>
                    <a:pt x="296" y="1056"/>
                  </a:lnTo>
                  <a:lnTo>
                    <a:pt x="319" y="1089"/>
                  </a:lnTo>
                  <a:lnTo>
                    <a:pt x="342" y="1120"/>
                  </a:lnTo>
                  <a:lnTo>
                    <a:pt x="365" y="1150"/>
                  </a:lnTo>
                  <a:lnTo>
                    <a:pt x="390" y="1176"/>
                  </a:lnTo>
                  <a:lnTo>
                    <a:pt x="415" y="1199"/>
                  </a:lnTo>
                  <a:lnTo>
                    <a:pt x="440" y="1219"/>
                  </a:lnTo>
                  <a:lnTo>
                    <a:pt x="408" y="1175"/>
                  </a:lnTo>
                  <a:lnTo>
                    <a:pt x="380" y="1128"/>
                  </a:lnTo>
                  <a:lnTo>
                    <a:pt x="354" y="1077"/>
                  </a:lnTo>
                  <a:lnTo>
                    <a:pt x="333" y="1026"/>
                  </a:lnTo>
                  <a:lnTo>
                    <a:pt x="314" y="971"/>
                  </a:lnTo>
                  <a:lnTo>
                    <a:pt x="297" y="916"/>
                  </a:lnTo>
                  <a:lnTo>
                    <a:pt x="284" y="858"/>
                  </a:lnTo>
                  <a:lnTo>
                    <a:pt x="275" y="800"/>
                  </a:lnTo>
                  <a:lnTo>
                    <a:pt x="268" y="743"/>
                  </a:lnTo>
                  <a:lnTo>
                    <a:pt x="265" y="684"/>
                  </a:lnTo>
                  <a:lnTo>
                    <a:pt x="266" y="627"/>
                  </a:lnTo>
                  <a:lnTo>
                    <a:pt x="270" y="568"/>
                  </a:lnTo>
                  <a:lnTo>
                    <a:pt x="279" y="512"/>
                  </a:lnTo>
                  <a:lnTo>
                    <a:pt x="291" y="457"/>
                  </a:lnTo>
                  <a:lnTo>
                    <a:pt x="307" y="403"/>
                  </a:lnTo>
                  <a:lnTo>
                    <a:pt x="326" y="352"/>
                  </a:lnTo>
                  <a:lnTo>
                    <a:pt x="351" y="302"/>
                  </a:lnTo>
                  <a:lnTo>
                    <a:pt x="379" y="256"/>
                  </a:lnTo>
                  <a:lnTo>
                    <a:pt x="412" y="213"/>
                  </a:lnTo>
                  <a:lnTo>
                    <a:pt x="448" y="172"/>
                  </a:lnTo>
                  <a:close/>
                  <a:moveTo>
                    <a:pt x="502" y="0"/>
                  </a:moveTo>
                  <a:lnTo>
                    <a:pt x="543" y="2"/>
                  </a:lnTo>
                  <a:lnTo>
                    <a:pt x="585" y="6"/>
                  </a:lnTo>
                  <a:lnTo>
                    <a:pt x="626" y="13"/>
                  </a:lnTo>
                  <a:lnTo>
                    <a:pt x="666" y="23"/>
                  </a:lnTo>
                  <a:lnTo>
                    <a:pt x="706" y="35"/>
                  </a:lnTo>
                  <a:lnTo>
                    <a:pt x="744" y="49"/>
                  </a:lnTo>
                  <a:lnTo>
                    <a:pt x="781" y="67"/>
                  </a:lnTo>
                  <a:lnTo>
                    <a:pt x="817" y="87"/>
                  </a:lnTo>
                  <a:lnTo>
                    <a:pt x="850" y="108"/>
                  </a:lnTo>
                  <a:lnTo>
                    <a:pt x="882" y="132"/>
                  </a:lnTo>
                  <a:lnTo>
                    <a:pt x="911" y="157"/>
                  </a:lnTo>
                  <a:lnTo>
                    <a:pt x="937" y="185"/>
                  </a:lnTo>
                  <a:lnTo>
                    <a:pt x="960" y="214"/>
                  </a:lnTo>
                  <a:lnTo>
                    <a:pt x="981" y="245"/>
                  </a:lnTo>
                  <a:lnTo>
                    <a:pt x="999" y="278"/>
                  </a:lnTo>
                  <a:lnTo>
                    <a:pt x="1012" y="312"/>
                  </a:lnTo>
                  <a:lnTo>
                    <a:pt x="1026" y="278"/>
                  </a:lnTo>
                  <a:lnTo>
                    <a:pt x="1043" y="245"/>
                  </a:lnTo>
                  <a:lnTo>
                    <a:pt x="1064" y="214"/>
                  </a:lnTo>
                  <a:lnTo>
                    <a:pt x="1087" y="185"/>
                  </a:lnTo>
                  <a:lnTo>
                    <a:pt x="1114" y="157"/>
                  </a:lnTo>
                  <a:lnTo>
                    <a:pt x="1143" y="132"/>
                  </a:lnTo>
                  <a:lnTo>
                    <a:pt x="1175" y="108"/>
                  </a:lnTo>
                  <a:lnTo>
                    <a:pt x="1208" y="87"/>
                  </a:lnTo>
                  <a:lnTo>
                    <a:pt x="1244" y="67"/>
                  </a:lnTo>
                  <a:lnTo>
                    <a:pt x="1280" y="49"/>
                  </a:lnTo>
                  <a:lnTo>
                    <a:pt x="1319" y="35"/>
                  </a:lnTo>
                  <a:lnTo>
                    <a:pt x="1359" y="23"/>
                  </a:lnTo>
                  <a:lnTo>
                    <a:pt x="1399" y="13"/>
                  </a:lnTo>
                  <a:lnTo>
                    <a:pt x="1440" y="6"/>
                  </a:lnTo>
                  <a:lnTo>
                    <a:pt x="1482" y="2"/>
                  </a:lnTo>
                  <a:lnTo>
                    <a:pt x="1523" y="0"/>
                  </a:lnTo>
                  <a:lnTo>
                    <a:pt x="1565" y="2"/>
                  </a:lnTo>
                  <a:lnTo>
                    <a:pt x="1606" y="5"/>
                  </a:lnTo>
                  <a:lnTo>
                    <a:pt x="1647" y="13"/>
                  </a:lnTo>
                  <a:lnTo>
                    <a:pt x="1686" y="24"/>
                  </a:lnTo>
                  <a:lnTo>
                    <a:pt x="1724" y="37"/>
                  </a:lnTo>
                  <a:lnTo>
                    <a:pt x="1762" y="55"/>
                  </a:lnTo>
                  <a:lnTo>
                    <a:pt x="1799" y="75"/>
                  </a:lnTo>
                  <a:lnTo>
                    <a:pt x="1832" y="99"/>
                  </a:lnTo>
                  <a:lnTo>
                    <a:pt x="1865" y="126"/>
                  </a:lnTo>
                  <a:lnTo>
                    <a:pt x="1895" y="158"/>
                  </a:lnTo>
                  <a:lnTo>
                    <a:pt x="1923" y="193"/>
                  </a:lnTo>
                  <a:lnTo>
                    <a:pt x="1946" y="232"/>
                  </a:lnTo>
                  <a:lnTo>
                    <a:pt x="1969" y="275"/>
                  </a:lnTo>
                  <a:lnTo>
                    <a:pt x="1987" y="322"/>
                  </a:lnTo>
                  <a:lnTo>
                    <a:pt x="2003" y="373"/>
                  </a:lnTo>
                  <a:lnTo>
                    <a:pt x="2013" y="428"/>
                  </a:lnTo>
                  <a:lnTo>
                    <a:pt x="2021" y="488"/>
                  </a:lnTo>
                  <a:lnTo>
                    <a:pt x="2025" y="564"/>
                  </a:lnTo>
                  <a:lnTo>
                    <a:pt x="2023" y="636"/>
                  </a:lnTo>
                  <a:lnTo>
                    <a:pt x="2015" y="708"/>
                  </a:lnTo>
                  <a:lnTo>
                    <a:pt x="2004" y="777"/>
                  </a:lnTo>
                  <a:lnTo>
                    <a:pt x="1986" y="844"/>
                  </a:lnTo>
                  <a:lnTo>
                    <a:pt x="1966" y="908"/>
                  </a:lnTo>
                  <a:lnTo>
                    <a:pt x="1940" y="971"/>
                  </a:lnTo>
                  <a:lnTo>
                    <a:pt x="1912" y="1030"/>
                  </a:lnTo>
                  <a:lnTo>
                    <a:pt x="1880" y="1087"/>
                  </a:lnTo>
                  <a:lnTo>
                    <a:pt x="1844" y="1143"/>
                  </a:lnTo>
                  <a:lnTo>
                    <a:pt x="1807" y="1196"/>
                  </a:lnTo>
                  <a:lnTo>
                    <a:pt x="1768" y="1247"/>
                  </a:lnTo>
                  <a:lnTo>
                    <a:pt x="1726" y="1295"/>
                  </a:lnTo>
                  <a:lnTo>
                    <a:pt x="1681" y="1341"/>
                  </a:lnTo>
                  <a:lnTo>
                    <a:pt x="1637" y="1385"/>
                  </a:lnTo>
                  <a:lnTo>
                    <a:pt x="1592" y="1426"/>
                  </a:lnTo>
                  <a:lnTo>
                    <a:pt x="1546" y="1465"/>
                  </a:lnTo>
                  <a:lnTo>
                    <a:pt x="1499" y="1503"/>
                  </a:lnTo>
                  <a:lnTo>
                    <a:pt x="1453" y="1537"/>
                  </a:lnTo>
                  <a:lnTo>
                    <a:pt x="1408" y="1570"/>
                  </a:lnTo>
                  <a:lnTo>
                    <a:pt x="1363" y="1601"/>
                  </a:lnTo>
                  <a:lnTo>
                    <a:pt x="1319" y="1628"/>
                  </a:lnTo>
                  <a:lnTo>
                    <a:pt x="1277" y="1653"/>
                  </a:lnTo>
                  <a:lnTo>
                    <a:pt x="1237" y="1678"/>
                  </a:lnTo>
                  <a:lnTo>
                    <a:pt x="1198" y="1698"/>
                  </a:lnTo>
                  <a:lnTo>
                    <a:pt x="1163" y="1717"/>
                  </a:lnTo>
                  <a:lnTo>
                    <a:pt x="1131" y="1735"/>
                  </a:lnTo>
                  <a:lnTo>
                    <a:pt x="1101" y="1749"/>
                  </a:lnTo>
                  <a:lnTo>
                    <a:pt x="1076" y="1761"/>
                  </a:lnTo>
                  <a:lnTo>
                    <a:pt x="1054" y="1771"/>
                  </a:lnTo>
                  <a:lnTo>
                    <a:pt x="1036" y="1779"/>
                  </a:lnTo>
                  <a:lnTo>
                    <a:pt x="1023" y="1784"/>
                  </a:lnTo>
                  <a:lnTo>
                    <a:pt x="1015" y="1787"/>
                  </a:lnTo>
                  <a:lnTo>
                    <a:pt x="1012" y="1789"/>
                  </a:lnTo>
                  <a:lnTo>
                    <a:pt x="1010" y="1787"/>
                  </a:lnTo>
                  <a:lnTo>
                    <a:pt x="1001" y="1784"/>
                  </a:lnTo>
                  <a:lnTo>
                    <a:pt x="988" y="1779"/>
                  </a:lnTo>
                  <a:lnTo>
                    <a:pt x="971" y="1771"/>
                  </a:lnTo>
                  <a:lnTo>
                    <a:pt x="949" y="1761"/>
                  </a:lnTo>
                  <a:lnTo>
                    <a:pt x="924" y="1749"/>
                  </a:lnTo>
                  <a:lnTo>
                    <a:pt x="893" y="1735"/>
                  </a:lnTo>
                  <a:lnTo>
                    <a:pt x="861" y="1717"/>
                  </a:lnTo>
                  <a:lnTo>
                    <a:pt x="826" y="1698"/>
                  </a:lnTo>
                  <a:lnTo>
                    <a:pt x="788" y="1678"/>
                  </a:lnTo>
                  <a:lnTo>
                    <a:pt x="748" y="1653"/>
                  </a:lnTo>
                  <a:lnTo>
                    <a:pt x="706" y="1628"/>
                  </a:lnTo>
                  <a:lnTo>
                    <a:pt x="662" y="1601"/>
                  </a:lnTo>
                  <a:lnTo>
                    <a:pt x="617" y="1570"/>
                  </a:lnTo>
                  <a:lnTo>
                    <a:pt x="571" y="1537"/>
                  </a:lnTo>
                  <a:lnTo>
                    <a:pt x="526" y="1503"/>
                  </a:lnTo>
                  <a:lnTo>
                    <a:pt x="480" y="1465"/>
                  </a:lnTo>
                  <a:lnTo>
                    <a:pt x="433" y="1426"/>
                  </a:lnTo>
                  <a:lnTo>
                    <a:pt x="388" y="1385"/>
                  </a:lnTo>
                  <a:lnTo>
                    <a:pt x="343" y="1341"/>
                  </a:lnTo>
                  <a:lnTo>
                    <a:pt x="300" y="1295"/>
                  </a:lnTo>
                  <a:lnTo>
                    <a:pt x="257" y="1247"/>
                  </a:lnTo>
                  <a:lnTo>
                    <a:pt x="218" y="1196"/>
                  </a:lnTo>
                  <a:lnTo>
                    <a:pt x="180" y="1143"/>
                  </a:lnTo>
                  <a:lnTo>
                    <a:pt x="145" y="1087"/>
                  </a:lnTo>
                  <a:lnTo>
                    <a:pt x="113" y="1030"/>
                  </a:lnTo>
                  <a:lnTo>
                    <a:pt x="84" y="971"/>
                  </a:lnTo>
                  <a:lnTo>
                    <a:pt x="59" y="908"/>
                  </a:lnTo>
                  <a:lnTo>
                    <a:pt x="38" y="844"/>
                  </a:lnTo>
                  <a:lnTo>
                    <a:pt x="21" y="777"/>
                  </a:lnTo>
                  <a:lnTo>
                    <a:pt x="8" y="708"/>
                  </a:lnTo>
                  <a:lnTo>
                    <a:pt x="1" y="636"/>
                  </a:lnTo>
                  <a:lnTo>
                    <a:pt x="0" y="564"/>
                  </a:lnTo>
                  <a:lnTo>
                    <a:pt x="3" y="488"/>
                  </a:lnTo>
                  <a:lnTo>
                    <a:pt x="11" y="428"/>
                  </a:lnTo>
                  <a:lnTo>
                    <a:pt x="23" y="373"/>
                  </a:lnTo>
                  <a:lnTo>
                    <a:pt x="38" y="322"/>
                  </a:lnTo>
                  <a:lnTo>
                    <a:pt x="56" y="275"/>
                  </a:lnTo>
                  <a:lnTo>
                    <a:pt x="77" y="232"/>
                  </a:lnTo>
                  <a:lnTo>
                    <a:pt x="102" y="193"/>
                  </a:lnTo>
                  <a:lnTo>
                    <a:pt x="130" y="158"/>
                  </a:lnTo>
                  <a:lnTo>
                    <a:pt x="159" y="126"/>
                  </a:lnTo>
                  <a:lnTo>
                    <a:pt x="192" y="99"/>
                  </a:lnTo>
                  <a:lnTo>
                    <a:pt x="226" y="75"/>
                  </a:lnTo>
                  <a:lnTo>
                    <a:pt x="262" y="55"/>
                  </a:lnTo>
                  <a:lnTo>
                    <a:pt x="300" y="37"/>
                  </a:lnTo>
                  <a:lnTo>
                    <a:pt x="338" y="24"/>
                  </a:lnTo>
                  <a:lnTo>
                    <a:pt x="378" y="13"/>
                  </a:lnTo>
                  <a:lnTo>
                    <a:pt x="419" y="5"/>
                  </a:lnTo>
                  <a:lnTo>
                    <a:pt x="460" y="2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5"/>
            <p:cNvSpPr>
              <a:spLocks/>
            </p:cNvSpPr>
            <p:nvPr/>
          </p:nvSpPr>
          <p:spPr bwMode="auto">
            <a:xfrm>
              <a:off x="1795" y="2383"/>
              <a:ext cx="24" cy="99"/>
            </a:xfrm>
            <a:custGeom>
              <a:avLst/>
              <a:gdLst>
                <a:gd name="T0" fmla="*/ 47 w 95"/>
                <a:gd name="T1" fmla="*/ 0 h 395"/>
                <a:gd name="T2" fmla="*/ 62 w 95"/>
                <a:gd name="T3" fmla="*/ 4 h 395"/>
                <a:gd name="T4" fmla="*/ 76 w 95"/>
                <a:gd name="T5" fmla="*/ 10 h 395"/>
                <a:gd name="T6" fmla="*/ 87 w 95"/>
                <a:gd name="T7" fmla="*/ 21 h 395"/>
                <a:gd name="T8" fmla="*/ 93 w 95"/>
                <a:gd name="T9" fmla="*/ 34 h 395"/>
                <a:gd name="T10" fmla="*/ 95 w 95"/>
                <a:gd name="T11" fmla="*/ 51 h 395"/>
                <a:gd name="T12" fmla="*/ 95 w 95"/>
                <a:gd name="T13" fmla="*/ 345 h 395"/>
                <a:gd name="T14" fmla="*/ 93 w 95"/>
                <a:gd name="T15" fmla="*/ 361 h 395"/>
                <a:gd name="T16" fmla="*/ 87 w 95"/>
                <a:gd name="T17" fmla="*/ 375 h 395"/>
                <a:gd name="T18" fmla="*/ 76 w 95"/>
                <a:gd name="T19" fmla="*/ 386 h 395"/>
                <a:gd name="T20" fmla="*/ 62 w 95"/>
                <a:gd name="T21" fmla="*/ 393 h 395"/>
                <a:gd name="T22" fmla="*/ 47 w 95"/>
                <a:gd name="T23" fmla="*/ 395 h 395"/>
                <a:gd name="T24" fmla="*/ 32 w 95"/>
                <a:gd name="T25" fmla="*/ 393 h 395"/>
                <a:gd name="T26" fmla="*/ 19 w 95"/>
                <a:gd name="T27" fmla="*/ 386 h 395"/>
                <a:gd name="T28" fmla="*/ 8 w 95"/>
                <a:gd name="T29" fmla="*/ 375 h 395"/>
                <a:gd name="T30" fmla="*/ 2 w 95"/>
                <a:gd name="T31" fmla="*/ 361 h 395"/>
                <a:gd name="T32" fmla="*/ 0 w 95"/>
                <a:gd name="T33" fmla="*/ 345 h 395"/>
                <a:gd name="T34" fmla="*/ 0 w 95"/>
                <a:gd name="T35" fmla="*/ 51 h 395"/>
                <a:gd name="T36" fmla="*/ 2 w 95"/>
                <a:gd name="T37" fmla="*/ 34 h 395"/>
                <a:gd name="T38" fmla="*/ 8 w 95"/>
                <a:gd name="T39" fmla="*/ 21 h 395"/>
                <a:gd name="T40" fmla="*/ 19 w 95"/>
                <a:gd name="T41" fmla="*/ 10 h 395"/>
                <a:gd name="T42" fmla="*/ 32 w 95"/>
                <a:gd name="T43" fmla="*/ 4 h 395"/>
                <a:gd name="T44" fmla="*/ 47 w 95"/>
                <a:gd name="T45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395">
                  <a:moveTo>
                    <a:pt x="47" y="0"/>
                  </a:moveTo>
                  <a:lnTo>
                    <a:pt x="62" y="4"/>
                  </a:lnTo>
                  <a:lnTo>
                    <a:pt x="76" y="10"/>
                  </a:lnTo>
                  <a:lnTo>
                    <a:pt x="87" y="21"/>
                  </a:lnTo>
                  <a:lnTo>
                    <a:pt x="93" y="34"/>
                  </a:lnTo>
                  <a:lnTo>
                    <a:pt x="95" y="51"/>
                  </a:lnTo>
                  <a:lnTo>
                    <a:pt x="95" y="345"/>
                  </a:lnTo>
                  <a:lnTo>
                    <a:pt x="93" y="361"/>
                  </a:lnTo>
                  <a:lnTo>
                    <a:pt x="87" y="375"/>
                  </a:lnTo>
                  <a:lnTo>
                    <a:pt x="76" y="386"/>
                  </a:lnTo>
                  <a:lnTo>
                    <a:pt x="62" y="393"/>
                  </a:lnTo>
                  <a:lnTo>
                    <a:pt x="47" y="395"/>
                  </a:lnTo>
                  <a:lnTo>
                    <a:pt x="32" y="393"/>
                  </a:lnTo>
                  <a:lnTo>
                    <a:pt x="19" y="386"/>
                  </a:lnTo>
                  <a:lnTo>
                    <a:pt x="8" y="375"/>
                  </a:lnTo>
                  <a:lnTo>
                    <a:pt x="2" y="361"/>
                  </a:lnTo>
                  <a:lnTo>
                    <a:pt x="0" y="345"/>
                  </a:lnTo>
                  <a:lnTo>
                    <a:pt x="0" y="51"/>
                  </a:lnTo>
                  <a:lnTo>
                    <a:pt x="2" y="34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6"/>
            <p:cNvSpPr>
              <a:spLocks/>
            </p:cNvSpPr>
            <p:nvPr/>
          </p:nvSpPr>
          <p:spPr bwMode="auto">
            <a:xfrm>
              <a:off x="1795" y="3139"/>
              <a:ext cx="24" cy="99"/>
            </a:xfrm>
            <a:custGeom>
              <a:avLst/>
              <a:gdLst>
                <a:gd name="T0" fmla="*/ 47 w 95"/>
                <a:gd name="T1" fmla="*/ 0 h 394"/>
                <a:gd name="T2" fmla="*/ 62 w 95"/>
                <a:gd name="T3" fmla="*/ 2 h 394"/>
                <a:gd name="T4" fmla="*/ 76 w 95"/>
                <a:gd name="T5" fmla="*/ 10 h 394"/>
                <a:gd name="T6" fmla="*/ 87 w 95"/>
                <a:gd name="T7" fmla="*/ 21 h 394"/>
                <a:gd name="T8" fmla="*/ 93 w 95"/>
                <a:gd name="T9" fmla="*/ 34 h 394"/>
                <a:gd name="T10" fmla="*/ 95 w 95"/>
                <a:gd name="T11" fmla="*/ 49 h 394"/>
                <a:gd name="T12" fmla="*/ 95 w 95"/>
                <a:gd name="T13" fmla="*/ 345 h 394"/>
                <a:gd name="T14" fmla="*/ 93 w 95"/>
                <a:gd name="T15" fmla="*/ 361 h 394"/>
                <a:gd name="T16" fmla="*/ 87 w 95"/>
                <a:gd name="T17" fmla="*/ 375 h 394"/>
                <a:gd name="T18" fmla="*/ 76 w 95"/>
                <a:gd name="T19" fmla="*/ 384 h 394"/>
                <a:gd name="T20" fmla="*/ 62 w 95"/>
                <a:gd name="T21" fmla="*/ 392 h 394"/>
                <a:gd name="T22" fmla="*/ 47 w 95"/>
                <a:gd name="T23" fmla="*/ 394 h 394"/>
                <a:gd name="T24" fmla="*/ 32 w 95"/>
                <a:gd name="T25" fmla="*/ 392 h 394"/>
                <a:gd name="T26" fmla="*/ 19 w 95"/>
                <a:gd name="T27" fmla="*/ 384 h 394"/>
                <a:gd name="T28" fmla="*/ 8 w 95"/>
                <a:gd name="T29" fmla="*/ 375 h 394"/>
                <a:gd name="T30" fmla="*/ 2 w 95"/>
                <a:gd name="T31" fmla="*/ 361 h 394"/>
                <a:gd name="T32" fmla="*/ 0 w 95"/>
                <a:gd name="T33" fmla="*/ 345 h 394"/>
                <a:gd name="T34" fmla="*/ 0 w 95"/>
                <a:gd name="T35" fmla="*/ 49 h 394"/>
                <a:gd name="T36" fmla="*/ 2 w 95"/>
                <a:gd name="T37" fmla="*/ 34 h 394"/>
                <a:gd name="T38" fmla="*/ 8 w 95"/>
                <a:gd name="T39" fmla="*/ 21 h 394"/>
                <a:gd name="T40" fmla="*/ 19 w 95"/>
                <a:gd name="T41" fmla="*/ 10 h 394"/>
                <a:gd name="T42" fmla="*/ 32 w 95"/>
                <a:gd name="T43" fmla="*/ 2 h 394"/>
                <a:gd name="T44" fmla="*/ 47 w 95"/>
                <a:gd name="T4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394">
                  <a:moveTo>
                    <a:pt x="47" y="0"/>
                  </a:moveTo>
                  <a:lnTo>
                    <a:pt x="62" y="2"/>
                  </a:lnTo>
                  <a:lnTo>
                    <a:pt x="76" y="10"/>
                  </a:lnTo>
                  <a:lnTo>
                    <a:pt x="87" y="21"/>
                  </a:lnTo>
                  <a:lnTo>
                    <a:pt x="93" y="34"/>
                  </a:lnTo>
                  <a:lnTo>
                    <a:pt x="95" y="49"/>
                  </a:lnTo>
                  <a:lnTo>
                    <a:pt x="95" y="345"/>
                  </a:lnTo>
                  <a:lnTo>
                    <a:pt x="93" y="361"/>
                  </a:lnTo>
                  <a:lnTo>
                    <a:pt x="87" y="375"/>
                  </a:lnTo>
                  <a:lnTo>
                    <a:pt x="76" y="384"/>
                  </a:lnTo>
                  <a:lnTo>
                    <a:pt x="62" y="392"/>
                  </a:lnTo>
                  <a:lnTo>
                    <a:pt x="47" y="394"/>
                  </a:lnTo>
                  <a:lnTo>
                    <a:pt x="32" y="392"/>
                  </a:lnTo>
                  <a:lnTo>
                    <a:pt x="19" y="384"/>
                  </a:lnTo>
                  <a:lnTo>
                    <a:pt x="8" y="375"/>
                  </a:lnTo>
                  <a:lnTo>
                    <a:pt x="2" y="361"/>
                  </a:lnTo>
                  <a:lnTo>
                    <a:pt x="0" y="345"/>
                  </a:lnTo>
                  <a:lnTo>
                    <a:pt x="0" y="49"/>
                  </a:lnTo>
                  <a:lnTo>
                    <a:pt x="2" y="34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2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7"/>
            <p:cNvSpPr>
              <a:spLocks/>
            </p:cNvSpPr>
            <p:nvPr/>
          </p:nvSpPr>
          <p:spPr bwMode="auto">
            <a:xfrm>
              <a:off x="1591" y="2439"/>
              <a:ext cx="61" cy="89"/>
            </a:xfrm>
            <a:custGeom>
              <a:avLst/>
              <a:gdLst>
                <a:gd name="T0" fmla="*/ 53 w 240"/>
                <a:gd name="T1" fmla="*/ 0 h 354"/>
                <a:gd name="T2" fmla="*/ 67 w 240"/>
                <a:gd name="T3" fmla="*/ 4 h 354"/>
                <a:gd name="T4" fmla="*/ 80 w 240"/>
                <a:gd name="T5" fmla="*/ 13 h 354"/>
                <a:gd name="T6" fmla="*/ 89 w 240"/>
                <a:gd name="T7" fmla="*/ 25 h 354"/>
                <a:gd name="T8" fmla="*/ 235 w 240"/>
                <a:gd name="T9" fmla="*/ 281 h 354"/>
                <a:gd name="T10" fmla="*/ 240 w 240"/>
                <a:gd name="T11" fmla="*/ 296 h 354"/>
                <a:gd name="T12" fmla="*/ 240 w 240"/>
                <a:gd name="T13" fmla="*/ 310 h 354"/>
                <a:gd name="T14" fmla="*/ 237 w 240"/>
                <a:gd name="T15" fmla="*/ 326 h 354"/>
                <a:gd name="T16" fmla="*/ 228 w 240"/>
                <a:gd name="T17" fmla="*/ 338 h 354"/>
                <a:gd name="T18" fmla="*/ 216 w 240"/>
                <a:gd name="T19" fmla="*/ 348 h 354"/>
                <a:gd name="T20" fmla="*/ 205 w 240"/>
                <a:gd name="T21" fmla="*/ 353 h 354"/>
                <a:gd name="T22" fmla="*/ 193 w 240"/>
                <a:gd name="T23" fmla="*/ 354 h 354"/>
                <a:gd name="T24" fmla="*/ 180 w 240"/>
                <a:gd name="T25" fmla="*/ 353 h 354"/>
                <a:gd name="T26" fmla="*/ 169 w 240"/>
                <a:gd name="T27" fmla="*/ 349 h 354"/>
                <a:gd name="T28" fmla="*/ 158 w 240"/>
                <a:gd name="T29" fmla="*/ 341 h 354"/>
                <a:gd name="T30" fmla="*/ 151 w 240"/>
                <a:gd name="T31" fmla="*/ 330 h 354"/>
                <a:gd name="T32" fmla="*/ 5 w 240"/>
                <a:gd name="T33" fmla="*/ 74 h 354"/>
                <a:gd name="T34" fmla="*/ 0 w 240"/>
                <a:gd name="T35" fmla="*/ 60 h 354"/>
                <a:gd name="T36" fmla="*/ 0 w 240"/>
                <a:gd name="T37" fmla="*/ 44 h 354"/>
                <a:gd name="T38" fmla="*/ 3 w 240"/>
                <a:gd name="T39" fmla="*/ 29 h 354"/>
                <a:gd name="T40" fmla="*/ 12 w 240"/>
                <a:gd name="T41" fmla="*/ 17 h 354"/>
                <a:gd name="T42" fmla="*/ 23 w 240"/>
                <a:gd name="T43" fmla="*/ 7 h 354"/>
                <a:gd name="T44" fmla="*/ 37 w 240"/>
                <a:gd name="T45" fmla="*/ 0 h 354"/>
                <a:gd name="T46" fmla="*/ 53 w 240"/>
                <a:gd name="T4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354">
                  <a:moveTo>
                    <a:pt x="53" y="0"/>
                  </a:moveTo>
                  <a:lnTo>
                    <a:pt x="67" y="4"/>
                  </a:lnTo>
                  <a:lnTo>
                    <a:pt x="80" y="13"/>
                  </a:lnTo>
                  <a:lnTo>
                    <a:pt x="89" y="25"/>
                  </a:lnTo>
                  <a:lnTo>
                    <a:pt x="235" y="281"/>
                  </a:lnTo>
                  <a:lnTo>
                    <a:pt x="240" y="296"/>
                  </a:lnTo>
                  <a:lnTo>
                    <a:pt x="240" y="310"/>
                  </a:lnTo>
                  <a:lnTo>
                    <a:pt x="237" y="326"/>
                  </a:lnTo>
                  <a:lnTo>
                    <a:pt x="228" y="338"/>
                  </a:lnTo>
                  <a:lnTo>
                    <a:pt x="216" y="348"/>
                  </a:lnTo>
                  <a:lnTo>
                    <a:pt x="205" y="353"/>
                  </a:lnTo>
                  <a:lnTo>
                    <a:pt x="193" y="354"/>
                  </a:lnTo>
                  <a:lnTo>
                    <a:pt x="180" y="353"/>
                  </a:lnTo>
                  <a:lnTo>
                    <a:pt x="169" y="349"/>
                  </a:lnTo>
                  <a:lnTo>
                    <a:pt x="158" y="341"/>
                  </a:lnTo>
                  <a:lnTo>
                    <a:pt x="151" y="330"/>
                  </a:lnTo>
                  <a:lnTo>
                    <a:pt x="5" y="74"/>
                  </a:lnTo>
                  <a:lnTo>
                    <a:pt x="0" y="60"/>
                  </a:lnTo>
                  <a:lnTo>
                    <a:pt x="0" y="44"/>
                  </a:lnTo>
                  <a:lnTo>
                    <a:pt x="3" y="29"/>
                  </a:lnTo>
                  <a:lnTo>
                    <a:pt x="12" y="17"/>
                  </a:lnTo>
                  <a:lnTo>
                    <a:pt x="23" y="7"/>
                  </a:lnTo>
                  <a:lnTo>
                    <a:pt x="37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8"/>
            <p:cNvSpPr>
              <a:spLocks/>
            </p:cNvSpPr>
            <p:nvPr/>
          </p:nvSpPr>
          <p:spPr bwMode="auto">
            <a:xfrm>
              <a:off x="1962" y="3094"/>
              <a:ext cx="60" cy="89"/>
            </a:xfrm>
            <a:custGeom>
              <a:avLst/>
              <a:gdLst>
                <a:gd name="T0" fmla="*/ 53 w 241"/>
                <a:gd name="T1" fmla="*/ 0 h 355"/>
                <a:gd name="T2" fmla="*/ 68 w 241"/>
                <a:gd name="T3" fmla="*/ 5 h 355"/>
                <a:gd name="T4" fmla="*/ 81 w 241"/>
                <a:gd name="T5" fmla="*/ 12 h 355"/>
                <a:gd name="T6" fmla="*/ 90 w 241"/>
                <a:gd name="T7" fmla="*/ 24 h 355"/>
                <a:gd name="T8" fmla="*/ 235 w 241"/>
                <a:gd name="T9" fmla="*/ 281 h 355"/>
                <a:gd name="T10" fmla="*/ 240 w 241"/>
                <a:gd name="T11" fmla="*/ 296 h 355"/>
                <a:gd name="T12" fmla="*/ 241 w 241"/>
                <a:gd name="T13" fmla="*/ 311 h 355"/>
                <a:gd name="T14" fmla="*/ 237 w 241"/>
                <a:gd name="T15" fmla="*/ 326 h 355"/>
                <a:gd name="T16" fmla="*/ 229 w 241"/>
                <a:gd name="T17" fmla="*/ 339 h 355"/>
                <a:gd name="T18" fmla="*/ 218 w 241"/>
                <a:gd name="T19" fmla="*/ 349 h 355"/>
                <a:gd name="T20" fmla="*/ 206 w 241"/>
                <a:gd name="T21" fmla="*/ 353 h 355"/>
                <a:gd name="T22" fmla="*/ 193 w 241"/>
                <a:gd name="T23" fmla="*/ 355 h 355"/>
                <a:gd name="T24" fmla="*/ 181 w 241"/>
                <a:gd name="T25" fmla="*/ 353 h 355"/>
                <a:gd name="T26" fmla="*/ 169 w 241"/>
                <a:gd name="T27" fmla="*/ 349 h 355"/>
                <a:gd name="T28" fmla="*/ 159 w 241"/>
                <a:gd name="T29" fmla="*/ 341 h 355"/>
                <a:gd name="T30" fmla="*/ 152 w 241"/>
                <a:gd name="T31" fmla="*/ 330 h 355"/>
                <a:gd name="T32" fmla="*/ 6 w 241"/>
                <a:gd name="T33" fmla="*/ 74 h 355"/>
                <a:gd name="T34" fmla="*/ 1 w 241"/>
                <a:gd name="T35" fmla="*/ 60 h 355"/>
                <a:gd name="T36" fmla="*/ 0 w 241"/>
                <a:gd name="T37" fmla="*/ 44 h 355"/>
                <a:gd name="T38" fmla="*/ 4 w 241"/>
                <a:gd name="T39" fmla="*/ 30 h 355"/>
                <a:gd name="T40" fmla="*/ 12 w 241"/>
                <a:gd name="T41" fmla="*/ 17 h 355"/>
                <a:gd name="T42" fmla="*/ 24 w 241"/>
                <a:gd name="T43" fmla="*/ 7 h 355"/>
                <a:gd name="T44" fmla="*/ 39 w 241"/>
                <a:gd name="T45" fmla="*/ 1 h 355"/>
                <a:gd name="T46" fmla="*/ 53 w 241"/>
                <a:gd name="T4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" h="355">
                  <a:moveTo>
                    <a:pt x="53" y="0"/>
                  </a:moveTo>
                  <a:lnTo>
                    <a:pt x="68" y="5"/>
                  </a:lnTo>
                  <a:lnTo>
                    <a:pt x="81" y="12"/>
                  </a:lnTo>
                  <a:lnTo>
                    <a:pt x="90" y="24"/>
                  </a:lnTo>
                  <a:lnTo>
                    <a:pt x="235" y="281"/>
                  </a:lnTo>
                  <a:lnTo>
                    <a:pt x="240" y="296"/>
                  </a:lnTo>
                  <a:lnTo>
                    <a:pt x="241" y="311"/>
                  </a:lnTo>
                  <a:lnTo>
                    <a:pt x="237" y="326"/>
                  </a:lnTo>
                  <a:lnTo>
                    <a:pt x="229" y="339"/>
                  </a:lnTo>
                  <a:lnTo>
                    <a:pt x="218" y="349"/>
                  </a:lnTo>
                  <a:lnTo>
                    <a:pt x="206" y="353"/>
                  </a:lnTo>
                  <a:lnTo>
                    <a:pt x="193" y="355"/>
                  </a:lnTo>
                  <a:lnTo>
                    <a:pt x="181" y="353"/>
                  </a:lnTo>
                  <a:lnTo>
                    <a:pt x="169" y="349"/>
                  </a:lnTo>
                  <a:lnTo>
                    <a:pt x="159" y="341"/>
                  </a:lnTo>
                  <a:lnTo>
                    <a:pt x="152" y="330"/>
                  </a:lnTo>
                  <a:lnTo>
                    <a:pt x="6" y="74"/>
                  </a:lnTo>
                  <a:lnTo>
                    <a:pt x="1" y="60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12" y="17"/>
                  </a:lnTo>
                  <a:lnTo>
                    <a:pt x="24" y="7"/>
                  </a:lnTo>
                  <a:lnTo>
                    <a:pt x="39" y="1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69"/>
            <p:cNvSpPr>
              <a:spLocks/>
            </p:cNvSpPr>
            <p:nvPr/>
          </p:nvSpPr>
          <p:spPr bwMode="auto">
            <a:xfrm>
              <a:off x="1442" y="2591"/>
              <a:ext cx="87" cy="62"/>
            </a:xfrm>
            <a:custGeom>
              <a:avLst/>
              <a:gdLst>
                <a:gd name="T0" fmla="*/ 43 w 347"/>
                <a:gd name="T1" fmla="*/ 0 h 247"/>
                <a:gd name="T2" fmla="*/ 58 w 347"/>
                <a:gd name="T3" fmla="*/ 0 h 247"/>
                <a:gd name="T4" fmla="*/ 72 w 347"/>
                <a:gd name="T5" fmla="*/ 6 h 247"/>
                <a:gd name="T6" fmla="*/ 323 w 347"/>
                <a:gd name="T7" fmla="*/ 154 h 247"/>
                <a:gd name="T8" fmla="*/ 335 w 347"/>
                <a:gd name="T9" fmla="*/ 164 h 247"/>
                <a:gd name="T10" fmla="*/ 344 w 347"/>
                <a:gd name="T11" fmla="*/ 177 h 247"/>
                <a:gd name="T12" fmla="*/ 347 w 347"/>
                <a:gd name="T13" fmla="*/ 192 h 247"/>
                <a:gd name="T14" fmla="*/ 347 w 347"/>
                <a:gd name="T15" fmla="*/ 207 h 247"/>
                <a:gd name="T16" fmla="*/ 341 w 347"/>
                <a:gd name="T17" fmla="*/ 221 h 247"/>
                <a:gd name="T18" fmla="*/ 333 w 347"/>
                <a:gd name="T19" fmla="*/ 232 h 247"/>
                <a:gd name="T20" fmla="*/ 323 w 347"/>
                <a:gd name="T21" fmla="*/ 240 h 247"/>
                <a:gd name="T22" fmla="*/ 311 w 347"/>
                <a:gd name="T23" fmla="*/ 244 h 247"/>
                <a:gd name="T24" fmla="*/ 298 w 347"/>
                <a:gd name="T25" fmla="*/ 247 h 247"/>
                <a:gd name="T26" fmla="*/ 286 w 347"/>
                <a:gd name="T27" fmla="*/ 244 h 247"/>
                <a:gd name="T28" fmla="*/ 275 w 347"/>
                <a:gd name="T29" fmla="*/ 240 h 247"/>
                <a:gd name="T30" fmla="*/ 23 w 347"/>
                <a:gd name="T31" fmla="*/ 92 h 247"/>
                <a:gd name="T32" fmla="*/ 12 w 347"/>
                <a:gd name="T33" fmla="*/ 82 h 247"/>
                <a:gd name="T34" fmla="*/ 4 w 347"/>
                <a:gd name="T35" fmla="*/ 69 h 247"/>
                <a:gd name="T36" fmla="*/ 0 w 347"/>
                <a:gd name="T37" fmla="*/ 54 h 247"/>
                <a:gd name="T38" fmla="*/ 1 w 347"/>
                <a:gd name="T39" fmla="*/ 39 h 247"/>
                <a:gd name="T40" fmla="*/ 6 w 347"/>
                <a:gd name="T41" fmla="*/ 25 h 247"/>
                <a:gd name="T42" fmla="*/ 16 w 347"/>
                <a:gd name="T43" fmla="*/ 12 h 247"/>
                <a:gd name="T44" fmla="*/ 28 w 347"/>
                <a:gd name="T45" fmla="*/ 4 h 247"/>
                <a:gd name="T46" fmla="*/ 43 w 347"/>
                <a:gd name="T4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7" h="247">
                  <a:moveTo>
                    <a:pt x="43" y="0"/>
                  </a:moveTo>
                  <a:lnTo>
                    <a:pt x="58" y="0"/>
                  </a:lnTo>
                  <a:lnTo>
                    <a:pt x="72" y="6"/>
                  </a:lnTo>
                  <a:lnTo>
                    <a:pt x="323" y="154"/>
                  </a:lnTo>
                  <a:lnTo>
                    <a:pt x="335" y="164"/>
                  </a:lnTo>
                  <a:lnTo>
                    <a:pt x="344" y="177"/>
                  </a:lnTo>
                  <a:lnTo>
                    <a:pt x="347" y="192"/>
                  </a:lnTo>
                  <a:lnTo>
                    <a:pt x="347" y="207"/>
                  </a:lnTo>
                  <a:lnTo>
                    <a:pt x="341" y="221"/>
                  </a:lnTo>
                  <a:lnTo>
                    <a:pt x="333" y="232"/>
                  </a:lnTo>
                  <a:lnTo>
                    <a:pt x="323" y="240"/>
                  </a:lnTo>
                  <a:lnTo>
                    <a:pt x="311" y="244"/>
                  </a:lnTo>
                  <a:lnTo>
                    <a:pt x="298" y="247"/>
                  </a:lnTo>
                  <a:lnTo>
                    <a:pt x="286" y="244"/>
                  </a:lnTo>
                  <a:lnTo>
                    <a:pt x="275" y="240"/>
                  </a:lnTo>
                  <a:lnTo>
                    <a:pt x="23" y="92"/>
                  </a:lnTo>
                  <a:lnTo>
                    <a:pt x="12" y="82"/>
                  </a:lnTo>
                  <a:lnTo>
                    <a:pt x="4" y="69"/>
                  </a:lnTo>
                  <a:lnTo>
                    <a:pt x="0" y="54"/>
                  </a:lnTo>
                  <a:lnTo>
                    <a:pt x="1" y="39"/>
                  </a:lnTo>
                  <a:lnTo>
                    <a:pt x="6" y="25"/>
                  </a:lnTo>
                  <a:lnTo>
                    <a:pt x="16" y="12"/>
                  </a:lnTo>
                  <a:lnTo>
                    <a:pt x="28" y="4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70"/>
            <p:cNvSpPr>
              <a:spLocks/>
            </p:cNvSpPr>
            <p:nvPr/>
          </p:nvSpPr>
          <p:spPr bwMode="auto">
            <a:xfrm>
              <a:off x="2084" y="2969"/>
              <a:ext cx="87" cy="62"/>
            </a:xfrm>
            <a:custGeom>
              <a:avLst/>
              <a:gdLst>
                <a:gd name="T0" fmla="*/ 43 w 348"/>
                <a:gd name="T1" fmla="*/ 0 h 246"/>
                <a:gd name="T2" fmla="*/ 58 w 348"/>
                <a:gd name="T3" fmla="*/ 1 h 246"/>
                <a:gd name="T4" fmla="*/ 73 w 348"/>
                <a:gd name="T5" fmla="*/ 7 h 246"/>
                <a:gd name="T6" fmla="*/ 324 w 348"/>
                <a:gd name="T7" fmla="*/ 155 h 246"/>
                <a:gd name="T8" fmla="*/ 336 w 348"/>
                <a:gd name="T9" fmla="*/ 165 h 246"/>
                <a:gd name="T10" fmla="*/ 344 w 348"/>
                <a:gd name="T11" fmla="*/ 177 h 246"/>
                <a:gd name="T12" fmla="*/ 348 w 348"/>
                <a:gd name="T13" fmla="*/ 191 h 246"/>
                <a:gd name="T14" fmla="*/ 347 w 348"/>
                <a:gd name="T15" fmla="*/ 207 h 246"/>
                <a:gd name="T16" fmla="*/ 342 w 348"/>
                <a:gd name="T17" fmla="*/ 222 h 246"/>
                <a:gd name="T18" fmla="*/ 333 w 348"/>
                <a:gd name="T19" fmla="*/ 232 h 246"/>
                <a:gd name="T20" fmla="*/ 324 w 348"/>
                <a:gd name="T21" fmla="*/ 240 h 246"/>
                <a:gd name="T22" fmla="*/ 313 w 348"/>
                <a:gd name="T23" fmla="*/ 244 h 246"/>
                <a:gd name="T24" fmla="*/ 300 w 348"/>
                <a:gd name="T25" fmla="*/ 246 h 246"/>
                <a:gd name="T26" fmla="*/ 287 w 348"/>
                <a:gd name="T27" fmla="*/ 245 h 246"/>
                <a:gd name="T28" fmla="*/ 275 w 348"/>
                <a:gd name="T29" fmla="*/ 240 h 246"/>
                <a:gd name="T30" fmla="*/ 24 w 348"/>
                <a:gd name="T31" fmla="*/ 92 h 246"/>
                <a:gd name="T32" fmla="*/ 12 w 348"/>
                <a:gd name="T33" fmla="*/ 83 h 246"/>
                <a:gd name="T34" fmla="*/ 4 w 348"/>
                <a:gd name="T35" fmla="*/ 69 h 246"/>
                <a:gd name="T36" fmla="*/ 0 w 348"/>
                <a:gd name="T37" fmla="*/ 54 h 246"/>
                <a:gd name="T38" fmla="*/ 1 w 348"/>
                <a:gd name="T39" fmla="*/ 39 h 246"/>
                <a:gd name="T40" fmla="*/ 7 w 348"/>
                <a:gd name="T41" fmla="*/ 24 h 246"/>
                <a:gd name="T42" fmla="*/ 16 w 348"/>
                <a:gd name="T43" fmla="*/ 12 h 246"/>
                <a:gd name="T44" fmla="*/ 29 w 348"/>
                <a:gd name="T45" fmla="*/ 4 h 246"/>
                <a:gd name="T46" fmla="*/ 43 w 348"/>
                <a:gd name="T4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8" h="246">
                  <a:moveTo>
                    <a:pt x="43" y="0"/>
                  </a:moveTo>
                  <a:lnTo>
                    <a:pt x="58" y="1"/>
                  </a:lnTo>
                  <a:lnTo>
                    <a:pt x="73" y="7"/>
                  </a:lnTo>
                  <a:lnTo>
                    <a:pt x="324" y="155"/>
                  </a:lnTo>
                  <a:lnTo>
                    <a:pt x="336" y="165"/>
                  </a:lnTo>
                  <a:lnTo>
                    <a:pt x="344" y="177"/>
                  </a:lnTo>
                  <a:lnTo>
                    <a:pt x="348" y="191"/>
                  </a:lnTo>
                  <a:lnTo>
                    <a:pt x="347" y="207"/>
                  </a:lnTo>
                  <a:lnTo>
                    <a:pt x="342" y="222"/>
                  </a:lnTo>
                  <a:lnTo>
                    <a:pt x="333" y="232"/>
                  </a:lnTo>
                  <a:lnTo>
                    <a:pt x="324" y="240"/>
                  </a:lnTo>
                  <a:lnTo>
                    <a:pt x="313" y="244"/>
                  </a:lnTo>
                  <a:lnTo>
                    <a:pt x="300" y="246"/>
                  </a:lnTo>
                  <a:lnTo>
                    <a:pt x="287" y="245"/>
                  </a:lnTo>
                  <a:lnTo>
                    <a:pt x="275" y="240"/>
                  </a:lnTo>
                  <a:lnTo>
                    <a:pt x="24" y="92"/>
                  </a:lnTo>
                  <a:lnTo>
                    <a:pt x="12" y="83"/>
                  </a:lnTo>
                  <a:lnTo>
                    <a:pt x="4" y="69"/>
                  </a:lnTo>
                  <a:lnTo>
                    <a:pt x="0" y="54"/>
                  </a:lnTo>
                  <a:lnTo>
                    <a:pt x="1" y="39"/>
                  </a:lnTo>
                  <a:lnTo>
                    <a:pt x="7" y="24"/>
                  </a:lnTo>
                  <a:lnTo>
                    <a:pt x="16" y="12"/>
                  </a:lnTo>
                  <a:lnTo>
                    <a:pt x="29" y="4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1"/>
            <p:cNvSpPr>
              <a:spLocks/>
            </p:cNvSpPr>
            <p:nvPr/>
          </p:nvSpPr>
          <p:spPr bwMode="auto">
            <a:xfrm>
              <a:off x="1388" y="2799"/>
              <a:ext cx="96" cy="24"/>
            </a:xfrm>
            <a:custGeom>
              <a:avLst/>
              <a:gdLst>
                <a:gd name="T0" fmla="*/ 50 w 387"/>
                <a:gd name="T1" fmla="*/ 0 h 98"/>
                <a:gd name="T2" fmla="*/ 338 w 387"/>
                <a:gd name="T3" fmla="*/ 0 h 98"/>
                <a:gd name="T4" fmla="*/ 355 w 387"/>
                <a:gd name="T5" fmla="*/ 3 h 98"/>
                <a:gd name="T6" fmla="*/ 367 w 387"/>
                <a:gd name="T7" fmla="*/ 9 h 98"/>
                <a:gd name="T8" fmla="*/ 378 w 387"/>
                <a:gd name="T9" fmla="*/ 20 h 98"/>
                <a:gd name="T10" fmla="*/ 385 w 387"/>
                <a:gd name="T11" fmla="*/ 33 h 98"/>
                <a:gd name="T12" fmla="*/ 387 w 387"/>
                <a:gd name="T13" fmla="*/ 49 h 98"/>
                <a:gd name="T14" fmla="*/ 385 w 387"/>
                <a:gd name="T15" fmla="*/ 64 h 98"/>
                <a:gd name="T16" fmla="*/ 378 w 387"/>
                <a:gd name="T17" fmla="*/ 79 h 98"/>
                <a:gd name="T18" fmla="*/ 367 w 387"/>
                <a:gd name="T19" fmla="*/ 89 h 98"/>
                <a:gd name="T20" fmla="*/ 355 w 387"/>
                <a:gd name="T21" fmla="*/ 96 h 98"/>
                <a:gd name="T22" fmla="*/ 338 w 387"/>
                <a:gd name="T23" fmla="*/ 98 h 98"/>
                <a:gd name="T24" fmla="*/ 50 w 387"/>
                <a:gd name="T25" fmla="*/ 98 h 98"/>
                <a:gd name="T26" fmla="*/ 33 w 387"/>
                <a:gd name="T27" fmla="*/ 96 h 98"/>
                <a:gd name="T28" fmla="*/ 20 w 387"/>
                <a:gd name="T29" fmla="*/ 89 h 98"/>
                <a:gd name="T30" fmla="*/ 10 w 387"/>
                <a:gd name="T31" fmla="*/ 79 h 98"/>
                <a:gd name="T32" fmla="*/ 3 w 387"/>
                <a:gd name="T33" fmla="*/ 64 h 98"/>
                <a:gd name="T34" fmla="*/ 0 w 387"/>
                <a:gd name="T35" fmla="*/ 49 h 98"/>
                <a:gd name="T36" fmla="*/ 3 w 387"/>
                <a:gd name="T37" fmla="*/ 33 h 98"/>
                <a:gd name="T38" fmla="*/ 10 w 387"/>
                <a:gd name="T39" fmla="*/ 20 h 98"/>
                <a:gd name="T40" fmla="*/ 20 w 387"/>
                <a:gd name="T41" fmla="*/ 9 h 98"/>
                <a:gd name="T42" fmla="*/ 33 w 387"/>
                <a:gd name="T43" fmla="*/ 3 h 98"/>
                <a:gd name="T44" fmla="*/ 50 w 387"/>
                <a:gd name="T4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7" h="98">
                  <a:moveTo>
                    <a:pt x="50" y="0"/>
                  </a:moveTo>
                  <a:lnTo>
                    <a:pt x="338" y="0"/>
                  </a:lnTo>
                  <a:lnTo>
                    <a:pt x="355" y="3"/>
                  </a:lnTo>
                  <a:lnTo>
                    <a:pt x="367" y="9"/>
                  </a:lnTo>
                  <a:lnTo>
                    <a:pt x="378" y="20"/>
                  </a:lnTo>
                  <a:lnTo>
                    <a:pt x="385" y="33"/>
                  </a:lnTo>
                  <a:lnTo>
                    <a:pt x="387" y="49"/>
                  </a:lnTo>
                  <a:lnTo>
                    <a:pt x="385" y="64"/>
                  </a:lnTo>
                  <a:lnTo>
                    <a:pt x="378" y="79"/>
                  </a:lnTo>
                  <a:lnTo>
                    <a:pt x="367" y="89"/>
                  </a:lnTo>
                  <a:lnTo>
                    <a:pt x="355" y="96"/>
                  </a:lnTo>
                  <a:lnTo>
                    <a:pt x="338" y="98"/>
                  </a:lnTo>
                  <a:lnTo>
                    <a:pt x="50" y="98"/>
                  </a:lnTo>
                  <a:lnTo>
                    <a:pt x="33" y="96"/>
                  </a:lnTo>
                  <a:lnTo>
                    <a:pt x="20" y="89"/>
                  </a:lnTo>
                  <a:lnTo>
                    <a:pt x="10" y="79"/>
                  </a:lnTo>
                  <a:lnTo>
                    <a:pt x="3" y="64"/>
                  </a:lnTo>
                  <a:lnTo>
                    <a:pt x="0" y="49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20" y="9"/>
                  </a:lnTo>
                  <a:lnTo>
                    <a:pt x="3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2"/>
            <p:cNvSpPr>
              <a:spLocks/>
            </p:cNvSpPr>
            <p:nvPr/>
          </p:nvSpPr>
          <p:spPr bwMode="auto">
            <a:xfrm>
              <a:off x="2129" y="2799"/>
              <a:ext cx="97" cy="24"/>
            </a:xfrm>
            <a:custGeom>
              <a:avLst/>
              <a:gdLst>
                <a:gd name="T0" fmla="*/ 49 w 387"/>
                <a:gd name="T1" fmla="*/ 0 h 98"/>
                <a:gd name="T2" fmla="*/ 339 w 387"/>
                <a:gd name="T3" fmla="*/ 0 h 98"/>
                <a:gd name="T4" fmla="*/ 355 w 387"/>
                <a:gd name="T5" fmla="*/ 3 h 98"/>
                <a:gd name="T6" fmla="*/ 368 w 387"/>
                <a:gd name="T7" fmla="*/ 9 h 98"/>
                <a:gd name="T8" fmla="*/ 378 w 387"/>
                <a:gd name="T9" fmla="*/ 20 h 98"/>
                <a:gd name="T10" fmla="*/ 385 w 387"/>
                <a:gd name="T11" fmla="*/ 33 h 98"/>
                <a:gd name="T12" fmla="*/ 387 w 387"/>
                <a:gd name="T13" fmla="*/ 49 h 98"/>
                <a:gd name="T14" fmla="*/ 385 w 387"/>
                <a:gd name="T15" fmla="*/ 64 h 98"/>
                <a:gd name="T16" fmla="*/ 378 w 387"/>
                <a:gd name="T17" fmla="*/ 79 h 98"/>
                <a:gd name="T18" fmla="*/ 368 w 387"/>
                <a:gd name="T19" fmla="*/ 89 h 98"/>
                <a:gd name="T20" fmla="*/ 355 w 387"/>
                <a:gd name="T21" fmla="*/ 96 h 98"/>
                <a:gd name="T22" fmla="*/ 339 w 387"/>
                <a:gd name="T23" fmla="*/ 98 h 98"/>
                <a:gd name="T24" fmla="*/ 49 w 387"/>
                <a:gd name="T25" fmla="*/ 98 h 98"/>
                <a:gd name="T26" fmla="*/ 33 w 387"/>
                <a:gd name="T27" fmla="*/ 96 h 98"/>
                <a:gd name="T28" fmla="*/ 21 w 387"/>
                <a:gd name="T29" fmla="*/ 89 h 98"/>
                <a:gd name="T30" fmla="*/ 10 w 387"/>
                <a:gd name="T31" fmla="*/ 79 h 98"/>
                <a:gd name="T32" fmla="*/ 2 w 387"/>
                <a:gd name="T33" fmla="*/ 64 h 98"/>
                <a:gd name="T34" fmla="*/ 0 w 387"/>
                <a:gd name="T35" fmla="*/ 49 h 98"/>
                <a:gd name="T36" fmla="*/ 2 w 387"/>
                <a:gd name="T37" fmla="*/ 33 h 98"/>
                <a:gd name="T38" fmla="*/ 10 w 387"/>
                <a:gd name="T39" fmla="*/ 20 h 98"/>
                <a:gd name="T40" fmla="*/ 21 w 387"/>
                <a:gd name="T41" fmla="*/ 9 h 98"/>
                <a:gd name="T42" fmla="*/ 33 w 387"/>
                <a:gd name="T43" fmla="*/ 3 h 98"/>
                <a:gd name="T44" fmla="*/ 49 w 387"/>
                <a:gd name="T4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7" h="98">
                  <a:moveTo>
                    <a:pt x="49" y="0"/>
                  </a:moveTo>
                  <a:lnTo>
                    <a:pt x="339" y="0"/>
                  </a:lnTo>
                  <a:lnTo>
                    <a:pt x="355" y="3"/>
                  </a:lnTo>
                  <a:lnTo>
                    <a:pt x="368" y="9"/>
                  </a:lnTo>
                  <a:lnTo>
                    <a:pt x="378" y="20"/>
                  </a:lnTo>
                  <a:lnTo>
                    <a:pt x="385" y="33"/>
                  </a:lnTo>
                  <a:lnTo>
                    <a:pt x="387" y="49"/>
                  </a:lnTo>
                  <a:lnTo>
                    <a:pt x="385" y="64"/>
                  </a:lnTo>
                  <a:lnTo>
                    <a:pt x="378" y="79"/>
                  </a:lnTo>
                  <a:lnTo>
                    <a:pt x="368" y="89"/>
                  </a:lnTo>
                  <a:lnTo>
                    <a:pt x="355" y="96"/>
                  </a:lnTo>
                  <a:lnTo>
                    <a:pt x="339" y="98"/>
                  </a:lnTo>
                  <a:lnTo>
                    <a:pt x="49" y="98"/>
                  </a:lnTo>
                  <a:lnTo>
                    <a:pt x="33" y="96"/>
                  </a:lnTo>
                  <a:lnTo>
                    <a:pt x="21" y="89"/>
                  </a:lnTo>
                  <a:lnTo>
                    <a:pt x="10" y="79"/>
                  </a:lnTo>
                  <a:lnTo>
                    <a:pt x="2" y="64"/>
                  </a:lnTo>
                  <a:lnTo>
                    <a:pt x="0" y="49"/>
                  </a:lnTo>
                  <a:lnTo>
                    <a:pt x="2" y="33"/>
                  </a:lnTo>
                  <a:lnTo>
                    <a:pt x="10" y="20"/>
                  </a:lnTo>
                  <a:lnTo>
                    <a:pt x="21" y="9"/>
                  </a:lnTo>
                  <a:lnTo>
                    <a:pt x="33" y="3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3"/>
            <p:cNvSpPr>
              <a:spLocks/>
            </p:cNvSpPr>
            <p:nvPr/>
          </p:nvSpPr>
          <p:spPr bwMode="auto">
            <a:xfrm>
              <a:off x="1442" y="2969"/>
              <a:ext cx="87" cy="62"/>
            </a:xfrm>
            <a:custGeom>
              <a:avLst/>
              <a:gdLst>
                <a:gd name="T0" fmla="*/ 304 w 347"/>
                <a:gd name="T1" fmla="*/ 0 h 246"/>
                <a:gd name="T2" fmla="*/ 319 w 347"/>
                <a:gd name="T3" fmla="*/ 4 h 246"/>
                <a:gd name="T4" fmla="*/ 331 w 347"/>
                <a:gd name="T5" fmla="*/ 12 h 246"/>
                <a:gd name="T6" fmla="*/ 341 w 347"/>
                <a:gd name="T7" fmla="*/ 24 h 246"/>
                <a:gd name="T8" fmla="*/ 347 w 347"/>
                <a:gd name="T9" fmla="*/ 40 h 246"/>
                <a:gd name="T10" fmla="*/ 347 w 347"/>
                <a:gd name="T11" fmla="*/ 55 h 246"/>
                <a:gd name="T12" fmla="*/ 344 w 347"/>
                <a:gd name="T13" fmla="*/ 69 h 246"/>
                <a:gd name="T14" fmla="*/ 335 w 347"/>
                <a:gd name="T15" fmla="*/ 83 h 246"/>
                <a:gd name="T16" fmla="*/ 323 w 347"/>
                <a:gd name="T17" fmla="*/ 92 h 246"/>
                <a:gd name="T18" fmla="*/ 72 w 347"/>
                <a:gd name="T19" fmla="*/ 240 h 246"/>
                <a:gd name="T20" fmla="*/ 60 w 347"/>
                <a:gd name="T21" fmla="*/ 245 h 246"/>
                <a:gd name="T22" fmla="*/ 48 w 347"/>
                <a:gd name="T23" fmla="*/ 246 h 246"/>
                <a:gd name="T24" fmla="*/ 35 w 347"/>
                <a:gd name="T25" fmla="*/ 245 h 246"/>
                <a:gd name="T26" fmla="*/ 23 w 347"/>
                <a:gd name="T27" fmla="*/ 240 h 246"/>
                <a:gd name="T28" fmla="*/ 14 w 347"/>
                <a:gd name="T29" fmla="*/ 232 h 246"/>
                <a:gd name="T30" fmla="*/ 6 w 347"/>
                <a:gd name="T31" fmla="*/ 222 h 246"/>
                <a:gd name="T32" fmla="*/ 1 w 347"/>
                <a:gd name="T33" fmla="*/ 207 h 246"/>
                <a:gd name="T34" fmla="*/ 0 w 347"/>
                <a:gd name="T35" fmla="*/ 191 h 246"/>
                <a:gd name="T36" fmla="*/ 4 w 347"/>
                <a:gd name="T37" fmla="*/ 177 h 246"/>
                <a:gd name="T38" fmla="*/ 12 w 347"/>
                <a:gd name="T39" fmla="*/ 165 h 246"/>
                <a:gd name="T40" fmla="*/ 23 w 347"/>
                <a:gd name="T41" fmla="*/ 155 h 246"/>
                <a:gd name="T42" fmla="*/ 276 w 347"/>
                <a:gd name="T43" fmla="*/ 7 h 246"/>
                <a:gd name="T44" fmla="*/ 290 w 347"/>
                <a:gd name="T45" fmla="*/ 1 h 246"/>
                <a:gd name="T46" fmla="*/ 304 w 347"/>
                <a:gd name="T4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7" h="246">
                  <a:moveTo>
                    <a:pt x="304" y="0"/>
                  </a:moveTo>
                  <a:lnTo>
                    <a:pt x="319" y="4"/>
                  </a:lnTo>
                  <a:lnTo>
                    <a:pt x="331" y="12"/>
                  </a:lnTo>
                  <a:lnTo>
                    <a:pt x="341" y="24"/>
                  </a:lnTo>
                  <a:lnTo>
                    <a:pt x="347" y="40"/>
                  </a:lnTo>
                  <a:lnTo>
                    <a:pt x="347" y="55"/>
                  </a:lnTo>
                  <a:lnTo>
                    <a:pt x="344" y="69"/>
                  </a:lnTo>
                  <a:lnTo>
                    <a:pt x="335" y="83"/>
                  </a:lnTo>
                  <a:lnTo>
                    <a:pt x="323" y="92"/>
                  </a:lnTo>
                  <a:lnTo>
                    <a:pt x="72" y="240"/>
                  </a:lnTo>
                  <a:lnTo>
                    <a:pt x="60" y="245"/>
                  </a:lnTo>
                  <a:lnTo>
                    <a:pt x="48" y="246"/>
                  </a:lnTo>
                  <a:lnTo>
                    <a:pt x="35" y="245"/>
                  </a:lnTo>
                  <a:lnTo>
                    <a:pt x="23" y="240"/>
                  </a:lnTo>
                  <a:lnTo>
                    <a:pt x="14" y="232"/>
                  </a:lnTo>
                  <a:lnTo>
                    <a:pt x="6" y="222"/>
                  </a:lnTo>
                  <a:lnTo>
                    <a:pt x="1" y="207"/>
                  </a:lnTo>
                  <a:lnTo>
                    <a:pt x="0" y="191"/>
                  </a:lnTo>
                  <a:lnTo>
                    <a:pt x="4" y="177"/>
                  </a:lnTo>
                  <a:lnTo>
                    <a:pt x="12" y="165"/>
                  </a:lnTo>
                  <a:lnTo>
                    <a:pt x="23" y="155"/>
                  </a:lnTo>
                  <a:lnTo>
                    <a:pt x="276" y="7"/>
                  </a:lnTo>
                  <a:lnTo>
                    <a:pt x="290" y="1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4"/>
            <p:cNvSpPr>
              <a:spLocks/>
            </p:cNvSpPr>
            <p:nvPr/>
          </p:nvSpPr>
          <p:spPr bwMode="auto">
            <a:xfrm>
              <a:off x="2084" y="2591"/>
              <a:ext cx="87" cy="62"/>
            </a:xfrm>
            <a:custGeom>
              <a:avLst/>
              <a:gdLst>
                <a:gd name="T0" fmla="*/ 305 w 348"/>
                <a:gd name="T1" fmla="*/ 0 h 247"/>
                <a:gd name="T2" fmla="*/ 319 w 348"/>
                <a:gd name="T3" fmla="*/ 4 h 247"/>
                <a:gd name="T4" fmla="*/ 332 w 348"/>
                <a:gd name="T5" fmla="*/ 12 h 247"/>
                <a:gd name="T6" fmla="*/ 342 w 348"/>
                <a:gd name="T7" fmla="*/ 25 h 247"/>
                <a:gd name="T8" fmla="*/ 347 w 348"/>
                <a:gd name="T9" fmla="*/ 39 h 247"/>
                <a:gd name="T10" fmla="*/ 348 w 348"/>
                <a:gd name="T11" fmla="*/ 54 h 247"/>
                <a:gd name="T12" fmla="*/ 344 w 348"/>
                <a:gd name="T13" fmla="*/ 69 h 247"/>
                <a:gd name="T14" fmla="*/ 336 w 348"/>
                <a:gd name="T15" fmla="*/ 82 h 247"/>
                <a:gd name="T16" fmla="*/ 324 w 348"/>
                <a:gd name="T17" fmla="*/ 92 h 247"/>
                <a:gd name="T18" fmla="*/ 73 w 348"/>
                <a:gd name="T19" fmla="*/ 240 h 247"/>
                <a:gd name="T20" fmla="*/ 61 w 348"/>
                <a:gd name="T21" fmla="*/ 244 h 247"/>
                <a:gd name="T22" fmla="*/ 49 w 348"/>
                <a:gd name="T23" fmla="*/ 247 h 247"/>
                <a:gd name="T24" fmla="*/ 37 w 348"/>
                <a:gd name="T25" fmla="*/ 244 h 247"/>
                <a:gd name="T26" fmla="*/ 25 w 348"/>
                <a:gd name="T27" fmla="*/ 240 h 247"/>
                <a:gd name="T28" fmla="*/ 14 w 348"/>
                <a:gd name="T29" fmla="*/ 232 h 247"/>
                <a:gd name="T30" fmla="*/ 7 w 348"/>
                <a:gd name="T31" fmla="*/ 221 h 247"/>
                <a:gd name="T32" fmla="*/ 1 w 348"/>
                <a:gd name="T33" fmla="*/ 207 h 247"/>
                <a:gd name="T34" fmla="*/ 0 w 348"/>
                <a:gd name="T35" fmla="*/ 192 h 247"/>
                <a:gd name="T36" fmla="*/ 4 w 348"/>
                <a:gd name="T37" fmla="*/ 176 h 247"/>
                <a:gd name="T38" fmla="*/ 12 w 348"/>
                <a:gd name="T39" fmla="*/ 164 h 247"/>
                <a:gd name="T40" fmla="*/ 24 w 348"/>
                <a:gd name="T41" fmla="*/ 154 h 247"/>
                <a:gd name="T42" fmla="*/ 275 w 348"/>
                <a:gd name="T43" fmla="*/ 6 h 247"/>
                <a:gd name="T44" fmla="*/ 290 w 348"/>
                <a:gd name="T45" fmla="*/ 0 h 247"/>
                <a:gd name="T46" fmla="*/ 305 w 348"/>
                <a:gd name="T4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8" h="247">
                  <a:moveTo>
                    <a:pt x="305" y="0"/>
                  </a:moveTo>
                  <a:lnTo>
                    <a:pt x="319" y="4"/>
                  </a:lnTo>
                  <a:lnTo>
                    <a:pt x="332" y="12"/>
                  </a:lnTo>
                  <a:lnTo>
                    <a:pt x="342" y="25"/>
                  </a:lnTo>
                  <a:lnTo>
                    <a:pt x="347" y="39"/>
                  </a:lnTo>
                  <a:lnTo>
                    <a:pt x="348" y="54"/>
                  </a:lnTo>
                  <a:lnTo>
                    <a:pt x="344" y="69"/>
                  </a:lnTo>
                  <a:lnTo>
                    <a:pt x="336" y="82"/>
                  </a:lnTo>
                  <a:lnTo>
                    <a:pt x="324" y="92"/>
                  </a:lnTo>
                  <a:lnTo>
                    <a:pt x="73" y="240"/>
                  </a:lnTo>
                  <a:lnTo>
                    <a:pt x="61" y="244"/>
                  </a:lnTo>
                  <a:lnTo>
                    <a:pt x="49" y="247"/>
                  </a:lnTo>
                  <a:lnTo>
                    <a:pt x="37" y="244"/>
                  </a:lnTo>
                  <a:lnTo>
                    <a:pt x="25" y="240"/>
                  </a:lnTo>
                  <a:lnTo>
                    <a:pt x="14" y="232"/>
                  </a:lnTo>
                  <a:lnTo>
                    <a:pt x="7" y="221"/>
                  </a:lnTo>
                  <a:lnTo>
                    <a:pt x="1" y="207"/>
                  </a:lnTo>
                  <a:lnTo>
                    <a:pt x="0" y="192"/>
                  </a:lnTo>
                  <a:lnTo>
                    <a:pt x="4" y="176"/>
                  </a:lnTo>
                  <a:lnTo>
                    <a:pt x="12" y="164"/>
                  </a:lnTo>
                  <a:lnTo>
                    <a:pt x="24" y="154"/>
                  </a:lnTo>
                  <a:lnTo>
                    <a:pt x="275" y="6"/>
                  </a:lnTo>
                  <a:lnTo>
                    <a:pt x="290" y="0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5"/>
            <p:cNvSpPr>
              <a:spLocks/>
            </p:cNvSpPr>
            <p:nvPr/>
          </p:nvSpPr>
          <p:spPr bwMode="auto">
            <a:xfrm>
              <a:off x="1591" y="3094"/>
              <a:ext cx="61" cy="89"/>
            </a:xfrm>
            <a:custGeom>
              <a:avLst/>
              <a:gdLst>
                <a:gd name="T0" fmla="*/ 187 w 240"/>
                <a:gd name="T1" fmla="*/ 0 h 355"/>
                <a:gd name="T2" fmla="*/ 202 w 240"/>
                <a:gd name="T3" fmla="*/ 1 h 355"/>
                <a:gd name="T4" fmla="*/ 216 w 240"/>
                <a:gd name="T5" fmla="*/ 7 h 355"/>
                <a:gd name="T6" fmla="*/ 228 w 240"/>
                <a:gd name="T7" fmla="*/ 17 h 355"/>
                <a:gd name="T8" fmla="*/ 237 w 240"/>
                <a:gd name="T9" fmla="*/ 30 h 355"/>
                <a:gd name="T10" fmla="*/ 240 w 240"/>
                <a:gd name="T11" fmla="*/ 44 h 355"/>
                <a:gd name="T12" fmla="*/ 240 w 240"/>
                <a:gd name="T13" fmla="*/ 60 h 355"/>
                <a:gd name="T14" fmla="*/ 235 w 240"/>
                <a:gd name="T15" fmla="*/ 74 h 355"/>
                <a:gd name="T16" fmla="*/ 89 w 240"/>
                <a:gd name="T17" fmla="*/ 330 h 355"/>
                <a:gd name="T18" fmla="*/ 82 w 240"/>
                <a:gd name="T19" fmla="*/ 341 h 355"/>
                <a:gd name="T20" fmla="*/ 71 w 240"/>
                <a:gd name="T21" fmla="*/ 349 h 355"/>
                <a:gd name="T22" fmla="*/ 60 w 240"/>
                <a:gd name="T23" fmla="*/ 353 h 355"/>
                <a:gd name="T24" fmla="*/ 47 w 240"/>
                <a:gd name="T25" fmla="*/ 355 h 355"/>
                <a:gd name="T26" fmla="*/ 35 w 240"/>
                <a:gd name="T27" fmla="*/ 353 h 355"/>
                <a:gd name="T28" fmla="*/ 23 w 240"/>
                <a:gd name="T29" fmla="*/ 349 h 355"/>
                <a:gd name="T30" fmla="*/ 12 w 240"/>
                <a:gd name="T31" fmla="*/ 339 h 355"/>
                <a:gd name="T32" fmla="*/ 3 w 240"/>
                <a:gd name="T33" fmla="*/ 326 h 355"/>
                <a:gd name="T34" fmla="*/ 0 w 240"/>
                <a:gd name="T35" fmla="*/ 311 h 355"/>
                <a:gd name="T36" fmla="*/ 0 w 240"/>
                <a:gd name="T37" fmla="*/ 296 h 355"/>
                <a:gd name="T38" fmla="*/ 5 w 240"/>
                <a:gd name="T39" fmla="*/ 281 h 355"/>
                <a:gd name="T40" fmla="*/ 151 w 240"/>
                <a:gd name="T41" fmla="*/ 24 h 355"/>
                <a:gd name="T42" fmla="*/ 160 w 240"/>
                <a:gd name="T43" fmla="*/ 12 h 355"/>
                <a:gd name="T44" fmla="*/ 173 w 240"/>
                <a:gd name="T45" fmla="*/ 5 h 355"/>
                <a:gd name="T46" fmla="*/ 187 w 240"/>
                <a:gd name="T4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355">
                  <a:moveTo>
                    <a:pt x="187" y="0"/>
                  </a:moveTo>
                  <a:lnTo>
                    <a:pt x="202" y="1"/>
                  </a:lnTo>
                  <a:lnTo>
                    <a:pt x="216" y="7"/>
                  </a:lnTo>
                  <a:lnTo>
                    <a:pt x="228" y="17"/>
                  </a:lnTo>
                  <a:lnTo>
                    <a:pt x="237" y="30"/>
                  </a:lnTo>
                  <a:lnTo>
                    <a:pt x="240" y="44"/>
                  </a:lnTo>
                  <a:lnTo>
                    <a:pt x="240" y="60"/>
                  </a:lnTo>
                  <a:lnTo>
                    <a:pt x="235" y="74"/>
                  </a:lnTo>
                  <a:lnTo>
                    <a:pt x="89" y="330"/>
                  </a:lnTo>
                  <a:lnTo>
                    <a:pt x="82" y="341"/>
                  </a:lnTo>
                  <a:lnTo>
                    <a:pt x="71" y="349"/>
                  </a:lnTo>
                  <a:lnTo>
                    <a:pt x="60" y="353"/>
                  </a:lnTo>
                  <a:lnTo>
                    <a:pt x="47" y="355"/>
                  </a:lnTo>
                  <a:lnTo>
                    <a:pt x="35" y="353"/>
                  </a:lnTo>
                  <a:lnTo>
                    <a:pt x="23" y="349"/>
                  </a:lnTo>
                  <a:lnTo>
                    <a:pt x="12" y="339"/>
                  </a:lnTo>
                  <a:lnTo>
                    <a:pt x="3" y="326"/>
                  </a:lnTo>
                  <a:lnTo>
                    <a:pt x="0" y="311"/>
                  </a:lnTo>
                  <a:lnTo>
                    <a:pt x="0" y="296"/>
                  </a:lnTo>
                  <a:lnTo>
                    <a:pt x="5" y="281"/>
                  </a:lnTo>
                  <a:lnTo>
                    <a:pt x="151" y="24"/>
                  </a:lnTo>
                  <a:lnTo>
                    <a:pt x="160" y="12"/>
                  </a:lnTo>
                  <a:lnTo>
                    <a:pt x="173" y="5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6"/>
            <p:cNvSpPr>
              <a:spLocks/>
            </p:cNvSpPr>
            <p:nvPr/>
          </p:nvSpPr>
          <p:spPr bwMode="auto">
            <a:xfrm>
              <a:off x="1962" y="2439"/>
              <a:ext cx="60" cy="89"/>
            </a:xfrm>
            <a:custGeom>
              <a:avLst/>
              <a:gdLst>
                <a:gd name="T0" fmla="*/ 188 w 241"/>
                <a:gd name="T1" fmla="*/ 0 h 354"/>
                <a:gd name="T2" fmla="*/ 202 w 241"/>
                <a:gd name="T3" fmla="*/ 0 h 354"/>
                <a:gd name="T4" fmla="*/ 218 w 241"/>
                <a:gd name="T5" fmla="*/ 7 h 354"/>
                <a:gd name="T6" fmla="*/ 229 w 241"/>
                <a:gd name="T7" fmla="*/ 17 h 354"/>
                <a:gd name="T8" fmla="*/ 237 w 241"/>
                <a:gd name="T9" fmla="*/ 29 h 354"/>
                <a:gd name="T10" fmla="*/ 241 w 241"/>
                <a:gd name="T11" fmla="*/ 44 h 354"/>
                <a:gd name="T12" fmla="*/ 240 w 241"/>
                <a:gd name="T13" fmla="*/ 60 h 354"/>
                <a:gd name="T14" fmla="*/ 235 w 241"/>
                <a:gd name="T15" fmla="*/ 74 h 354"/>
                <a:gd name="T16" fmla="*/ 90 w 241"/>
                <a:gd name="T17" fmla="*/ 330 h 354"/>
                <a:gd name="T18" fmla="*/ 82 w 241"/>
                <a:gd name="T19" fmla="*/ 341 h 354"/>
                <a:gd name="T20" fmla="*/ 72 w 241"/>
                <a:gd name="T21" fmla="*/ 349 h 354"/>
                <a:gd name="T22" fmla="*/ 60 w 241"/>
                <a:gd name="T23" fmla="*/ 353 h 354"/>
                <a:gd name="T24" fmla="*/ 48 w 241"/>
                <a:gd name="T25" fmla="*/ 354 h 354"/>
                <a:gd name="T26" fmla="*/ 35 w 241"/>
                <a:gd name="T27" fmla="*/ 353 h 354"/>
                <a:gd name="T28" fmla="*/ 24 w 241"/>
                <a:gd name="T29" fmla="*/ 348 h 354"/>
                <a:gd name="T30" fmla="*/ 12 w 241"/>
                <a:gd name="T31" fmla="*/ 338 h 354"/>
                <a:gd name="T32" fmla="*/ 4 w 241"/>
                <a:gd name="T33" fmla="*/ 326 h 354"/>
                <a:gd name="T34" fmla="*/ 0 w 241"/>
                <a:gd name="T35" fmla="*/ 310 h 354"/>
                <a:gd name="T36" fmla="*/ 1 w 241"/>
                <a:gd name="T37" fmla="*/ 296 h 354"/>
                <a:gd name="T38" fmla="*/ 6 w 241"/>
                <a:gd name="T39" fmla="*/ 281 h 354"/>
                <a:gd name="T40" fmla="*/ 151 w 241"/>
                <a:gd name="T41" fmla="*/ 25 h 354"/>
                <a:gd name="T42" fmla="*/ 161 w 241"/>
                <a:gd name="T43" fmla="*/ 13 h 354"/>
                <a:gd name="T44" fmla="*/ 173 w 241"/>
                <a:gd name="T45" fmla="*/ 4 h 354"/>
                <a:gd name="T46" fmla="*/ 188 w 241"/>
                <a:gd name="T4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" h="354">
                  <a:moveTo>
                    <a:pt x="188" y="0"/>
                  </a:moveTo>
                  <a:lnTo>
                    <a:pt x="202" y="0"/>
                  </a:lnTo>
                  <a:lnTo>
                    <a:pt x="218" y="7"/>
                  </a:lnTo>
                  <a:lnTo>
                    <a:pt x="229" y="17"/>
                  </a:lnTo>
                  <a:lnTo>
                    <a:pt x="237" y="29"/>
                  </a:lnTo>
                  <a:lnTo>
                    <a:pt x="241" y="44"/>
                  </a:lnTo>
                  <a:lnTo>
                    <a:pt x="240" y="60"/>
                  </a:lnTo>
                  <a:lnTo>
                    <a:pt x="235" y="74"/>
                  </a:lnTo>
                  <a:lnTo>
                    <a:pt x="90" y="330"/>
                  </a:lnTo>
                  <a:lnTo>
                    <a:pt x="82" y="341"/>
                  </a:lnTo>
                  <a:lnTo>
                    <a:pt x="72" y="349"/>
                  </a:lnTo>
                  <a:lnTo>
                    <a:pt x="60" y="353"/>
                  </a:lnTo>
                  <a:lnTo>
                    <a:pt x="48" y="354"/>
                  </a:lnTo>
                  <a:lnTo>
                    <a:pt x="35" y="353"/>
                  </a:lnTo>
                  <a:lnTo>
                    <a:pt x="24" y="348"/>
                  </a:lnTo>
                  <a:lnTo>
                    <a:pt x="12" y="338"/>
                  </a:lnTo>
                  <a:lnTo>
                    <a:pt x="4" y="326"/>
                  </a:lnTo>
                  <a:lnTo>
                    <a:pt x="0" y="310"/>
                  </a:lnTo>
                  <a:lnTo>
                    <a:pt x="1" y="296"/>
                  </a:lnTo>
                  <a:lnTo>
                    <a:pt x="6" y="281"/>
                  </a:lnTo>
                  <a:lnTo>
                    <a:pt x="151" y="25"/>
                  </a:lnTo>
                  <a:lnTo>
                    <a:pt x="161" y="13"/>
                  </a:lnTo>
                  <a:lnTo>
                    <a:pt x="173" y="4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0" y="0"/>
            <a:ext cx="2161135" cy="6865687"/>
            <a:chOff x="0" y="0"/>
            <a:chExt cx="2161135" cy="6865687"/>
          </a:xfrm>
        </p:grpSpPr>
        <p:sp>
          <p:nvSpPr>
            <p:cNvPr id="189" name="직사각형 188"/>
            <p:cNvSpPr/>
            <p:nvPr/>
          </p:nvSpPr>
          <p:spPr>
            <a:xfrm>
              <a:off x="0" y="0"/>
              <a:ext cx="2161135" cy="68656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8294" y="1373140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bg1"/>
                  </a:solidFill>
                  <a:latin typeface="Sandoll 고딕Neo1 06 SemiBold" panose="020B0600000101010101" pitchFamily="34" charset="-127"/>
                  <a:ea typeface="Sandoll 고딕Neo1 06 SemiBold" panose="020B0600000101010101" pitchFamily="34" charset="-127"/>
                </a:rPr>
                <a:t>기능</a:t>
              </a:r>
              <a:endParaRPr lang="ko-KR" altLang="en-US" sz="32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933712" y="4546253"/>
            <a:ext cx="251863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날씨를 보여주어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좀더 간편하게 날씨를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확인할 수 있도록 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42024" y="4546253"/>
            <a:ext cx="2167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Wifi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날씨 정보를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얻어서 그 정보를 토대로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날씨를 출력한다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4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동작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51368" y="1579485"/>
            <a:ext cx="8871625" cy="879811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2286" y="1579486"/>
            <a:ext cx="1556426" cy="879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1368" y="2759332"/>
            <a:ext cx="8871625" cy="814230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286" y="2759331"/>
            <a:ext cx="1556426" cy="814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6361" y="18658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유투브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2394" y="296544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Git</a:t>
            </a:r>
            <a:r>
              <a:rPr lang="en-US" altLang="ko-KR" sz="2000" dirty="0" smtClean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 Hub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454" y="4172819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Photo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574" y="545590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Presenter</a:t>
            </a:r>
            <a:endParaRPr lang="ko-KR" altLang="en-US" sz="20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2400" y="1888942"/>
            <a:ext cx="395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https://youtu.be/yp55KuYuXnM.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92400" y="2996226"/>
            <a:ext cx="8456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https://github.com/kutmicro/2015136099-2015136139_Cloud_Weather_LED</a:t>
            </a:r>
            <a:endParaRPr lang="ko-KR" altLang="en-US" sz="16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2400" y="445774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내용을 넣어주세요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1" name="Freeform 26"/>
          <p:cNvSpPr>
            <a:spLocks noEditPoints="1"/>
          </p:cNvSpPr>
          <p:nvPr/>
        </p:nvSpPr>
        <p:spPr bwMode="auto">
          <a:xfrm>
            <a:off x="1582738" y="4561419"/>
            <a:ext cx="627062" cy="498475"/>
          </a:xfrm>
          <a:custGeom>
            <a:avLst/>
            <a:gdLst>
              <a:gd name="T0" fmla="*/ 1946 w 3555"/>
              <a:gd name="T1" fmla="*/ 1087 h 2826"/>
              <a:gd name="T2" fmla="*/ 2135 w 3555"/>
              <a:gd name="T3" fmla="*/ 1197 h 2826"/>
              <a:gd name="T4" fmla="*/ 2263 w 3555"/>
              <a:gd name="T5" fmla="*/ 1371 h 2826"/>
              <a:gd name="T6" fmla="*/ 2311 w 3555"/>
              <a:gd name="T7" fmla="*/ 1590 h 2826"/>
              <a:gd name="T8" fmla="*/ 2263 w 3555"/>
              <a:gd name="T9" fmla="*/ 1808 h 2826"/>
              <a:gd name="T10" fmla="*/ 2135 w 3555"/>
              <a:gd name="T11" fmla="*/ 1982 h 2826"/>
              <a:gd name="T12" fmla="*/ 1946 w 3555"/>
              <a:gd name="T13" fmla="*/ 2093 h 2826"/>
              <a:gd name="T14" fmla="*/ 1719 w 3555"/>
              <a:gd name="T15" fmla="*/ 2116 h 2826"/>
              <a:gd name="T16" fmla="*/ 1508 w 3555"/>
              <a:gd name="T17" fmla="*/ 2047 h 2826"/>
              <a:gd name="T18" fmla="*/ 1347 w 3555"/>
              <a:gd name="T19" fmla="*/ 1902 h 2826"/>
              <a:gd name="T20" fmla="*/ 1256 w 3555"/>
              <a:gd name="T21" fmla="*/ 1703 h 2826"/>
              <a:gd name="T22" fmla="*/ 1256 w 3555"/>
              <a:gd name="T23" fmla="*/ 1476 h 2826"/>
              <a:gd name="T24" fmla="*/ 1347 w 3555"/>
              <a:gd name="T25" fmla="*/ 1277 h 2826"/>
              <a:gd name="T26" fmla="*/ 1508 w 3555"/>
              <a:gd name="T27" fmla="*/ 1133 h 2826"/>
              <a:gd name="T28" fmla="*/ 1719 w 3555"/>
              <a:gd name="T29" fmla="*/ 1063 h 2826"/>
              <a:gd name="T30" fmla="*/ 3021 w 3555"/>
              <a:gd name="T31" fmla="*/ 896 h 2826"/>
              <a:gd name="T32" fmla="*/ 2954 w 3555"/>
              <a:gd name="T33" fmla="*/ 978 h 2826"/>
              <a:gd name="T34" fmla="*/ 2978 w 3555"/>
              <a:gd name="T35" fmla="*/ 1083 h 2826"/>
              <a:gd name="T36" fmla="*/ 3075 w 3555"/>
              <a:gd name="T37" fmla="*/ 1130 h 2826"/>
              <a:gd name="T38" fmla="*/ 3173 w 3555"/>
              <a:gd name="T39" fmla="*/ 1083 h 2826"/>
              <a:gd name="T40" fmla="*/ 3196 w 3555"/>
              <a:gd name="T41" fmla="*/ 978 h 2826"/>
              <a:gd name="T42" fmla="*/ 3129 w 3555"/>
              <a:gd name="T43" fmla="*/ 896 h 2826"/>
              <a:gd name="T44" fmla="*/ 1701 w 3555"/>
              <a:gd name="T45" fmla="*/ 710 h 2826"/>
              <a:gd name="T46" fmla="*/ 1414 w 3555"/>
              <a:gd name="T47" fmla="*/ 784 h 2826"/>
              <a:gd name="T48" fmla="*/ 1175 w 3555"/>
              <a:gd name="T49" fmla="*/ 941 h 2826"/>
              <a:gd name="T50" fmla="*/ 999 w 3555"/>
              <a:gd name="T51" fmla="*/ 1165 h 2826"/>
              <a:gd name="T52" fmla="*/ 902 w 3555"/>
              <a:gd name="T53" fmla="*/ 1439 h 2826"/>
              <a:gd name="T54" fmla="*/ 902 w 3555"/>
              <a:gd name="T55" fmla="*/ 1741 h 2826"/>
              <a:gd name="T56" fmla="*/ 999 w 3555"/>
              <a:gd name="T57" fmla="*/ 2015 h 2826"/>
              <a:gd name="T58" fmla="*/ 1175 w 3555"/>
              <a:gd name="T59" fmla="*/ 2238 h 2826"/>
              <a:gd name="T60" fmla="*/ 1414 w 3555"/>
              <a:gd name="T61" fmla="*/ 2396 h 2826"/>
              <a:gd name="T62" fmla="*/ 1701 w 3555"/>
              <a:gd name="T63" fmla="*/ 2470 h 2826"/>
              <a:gd name="T64" fmla="*/ 2002 w 3555"/>
              <a:gd name="T65" fmla="*/ 2444 h 2826"/>
              <a:gd name="T66" fmla="*/ 2267 w 3555"/>
              <a:gd name="T67" fmla="*/ 2327 h 2826"/>
              <a:gd name="T68" fmla="*/ 2478 w 3555"/>
              <a:gd name="T69" fmla="*/ 2134 h 2826"/>
              <a:gd name="T70" fmla="*/ 2617 w 3555"/>
              <a:gd name="T71" fmla="*/ 1883 h 2826"/>
              <a:gd name="T72" fmla="*/ 2666 w 3555"/>
              <a:gd name="T73" fmla="*/ 1590 h 2826"/>
              <a:gd name="T74" fmla="*/ 2617 w 3555"/>
              <a:gd name="T75" fmla="*/ 1296 h 2826"/>
              <a:gd name="T76" fmla="*/ 2478 w 3555"/>
              <a:gd name="T77" fmla="*/ 1046 h 2826"/>
              <a:gd name="T78" fmla="*/ 2267 w 3555"/>
              <a:gd name="T79" fmla="*/ 852 h 2826"/>
              <a:gd name="T80" fmla="*/ 2002 w 3555"/>
              <a:gd name="T81" fmla="*/ 735 h 2826"/>
              <a:gd name="T82" fmla="*/ 1173 w 3555"/>
              <a:gd name="T83" fmla="*/ 0 h 2826"/>
              <a:gd name="T84" fmla="*/ 2456 w 3555"/>
              <a:gd name="T85" fmla="*/ 22 h 2826"/>
              <a:gd name="T86" fmla="*/ 2522 w 3555"/>
              <a:gd name="T87" fmla="*/ 101 h 2826"/>
              <a:gd name="T88" fmla="*/ 2677 w 3555"/>
              <a:gd name="T89" fmla="*/ 492 h 2826"/>
              <a:gd name="T90" fmla="*/ 2773 w 3555"/>
              <a:gd name="T91" fmla="*/ 530 h 2826"/>
              <a:gd name="T92" fmla="*/ 3337 w 3555"/>
              <a:gd name="T93" fmla="*/ 558 h 2826"/>
              <a:gd name="T94" fmla="*/ 3481 w 3555"/>
              <a:gd name="T95" fmla="*/ 668 h 2826"/>
              <a:gd name="T96" fmla="*/ 3552 w 3555"/>
              <a:gd name="T97" fmla="*/ 835 h 2826"/>
              <a:gd name="T98" fmla="*/ 3542 w 3555"/>
              <a:gd name="T99" fmla="*/ 2566 h 2826"/>
              <a:gd name="T100" fmla="*/ 3451 w 3555"/>
              <a:gd name="T101" fmla="*/ 2722 h 2826"/>
              <a:gd name="T102" fmla="*/ 3293 w 3555"/>
              <a:gd name="T103" fmla="*/ 2813 h 2826"/>
              <a:gd name="T104" fmla="*/ 307 w 3555"/>
              <a:gd name="T105" fmla="*/ 2823 h 2826"/>
              <a:gd name="T106" fmla="*/ 139 w 3555"/>
              <a:gd name="T107" fmla="*/ 2752 h 2826"/>
              <a:gd name="T108" fmla="*/ 28 w 3555"/>
              <a:gd name="T109" fmla="*/ 2610 h 2826"/>
              <a:gd name="T110" fmla="*/ 0 w 3555"/>
              <a:gd name="T111" fmla="*/ 883 h 2826"/>
              <a:gd name="T112" fmla="*/ 48 w 3555"/>
              <a:gd name="T113" fmla="*/ 705 h 2826"/>
              <a:gd name="T114" fmla="*/ 177 w 3555"/>
              <a:gd name="T115" fmla="*/ 578 h 2826"/>
              <a:gd name="T116" fmla="*/ 356 w 3555"/>
              <a:gd name="T117" fmla="*/ 530 h 2826"/>
              <a:gd name="T118" fmla="*/ 856 w 3555"/>
              <a:gd name="T119" fmla="*/ 507 h 2826"/>
              <a:gd name="T120" fmla="*/ 922 w 3555"/>
              <a:gd name="T121" fmla="*/ 429 h 2826"/>
              <a:gd name="T122" fmla="*/ 1077 w 3555"/>
              <a:gd name="T123" fmla="*/ 37 h 2826"/>
              <a:gd name="T124" fmla="*/ 1173 w 3555"/>
              <a:gd name="T125" fmla="*/ 0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55" h="2826">
                <a:moveTo>
                  <a:pt x="1778" y="1060"/>
                </a:moveTo>
                <a:lnTo>
                  <a:pt x="1836" y="1063"/>
                </a:lnTo>
                <a:lnTo>
                  <a:pt x="1892" y="1072"/>
                </a:lnTo>
                <a:lnTo>
                  <a:pt x="1946" y="1087"/>
                </a:lnTo>
                <a:lnTo>
                  <a:pt x="1997" y="1107"/>
                </a:lnTo>
                <a:lnTo>
                  <a:pt x="2047" y="1133"/>
                </a:lnTo>
                <a:lnTo>
                  <a:pt x="2092" y="1163"/>
                </a:lnTo>
                <a:lnTo>
                  <a:pt x="2135" y="1197"/>
                </a:lnTo>
                <a:lnTo>
                  <a:pt x="2173" y="1234"/>
                </a:lnTo>
                <a:lnTo>
                  <a:pt x="2207" y="1277"/>
                </a:lnTo>
                <a:lnTo>
                  <a:pt x="2237" y="1322"/>
                </a:lnTo>
                <a:lnTo>
                  <a:pt x="2263" y="1371"/>
                </a:lnTo>
                <a:lnTo>
                  <a:pt x="2284" y="1423"/>
                </a:lnTo>
                <a:lnTo>
                  <a:pt x="2299" y="1476"/>
                </a:lnTo>
                <a:lnTo>
                  <a:pt x="2308" y="1532"/>
                </a:lnTo>
                <a:lnTo>
                  <a:pt x="2311" y="1590"/>
                </a:lnTo>
                <a:lnTo>
                  <a:pt x="2308" y="1647"/>
                </a:lnTo>
                <a:lnTo>
                  <a:pt x="2299" y="1703"/>
                </a:lnTo>
                <a:lnTo>
                  <a:pt x="2284" y="1757"/>
                </a:lnTo>
                <a:lnTo>
                  <a:pt x="2263" y="1808"/>
                </a:lnTo>
                <a:lnTo>
                  <a:pt x="2237" y="1857"/>
                </a:lnTo>
                <a:lnTo>
                  <a:pt x="2207" y="1902"/>
                </a:lnTo>
                <a:lnTo>
                  <a:pt x="2173" y="1945"/>
                </a:lnTo>
                <a:lnTo>
                  <a:pt x="2135" y="1982"/>
                </a:lnTo>
                <a:lnTo>
                  <a:pt x="2092" y="2018"/>
                </a:lnTo>
                <a:lnTo>
                  <a:pt x="2047" y="2047"/>
                </a:lnTo>
                <a:lnTo>
                  <a:pt x="1997" y="2072"/>
                </a:lnTo>
                <a:lnTo>
                  <a:pt x="1946" y="2093"/>
                </a:lnTo>
                <a:lnTo>
                  <a:pt x="1892" y="2108"/>
                </a:lnTo>
                <a:lnTo>
                  <a:pt x="1836" y="2116"/>
                </a:lnTo>
                <a:lnTo>
                  <a:pt x="1778" y="2120"/>
                </a:lnTo>
                <a:lnTo>
                  <a:pt x="1719" y="2116"/>
                </a:lnTo>
                <a:lnTo>
                  <a:pt x="1663" y="2108"/>
                </a:lnTo>
                <a:lnTo>
                  <a:pt x="1609" y="2093"/>
                </a:lnTo>
                <a:lnTo>
                  <a:pt x="1558" y="2072"/>
                </a:lnTo>
                <a:lnTo>
                  <a:pt x="1508" y="2047"/>
                </a:lnTo>
                <a:lnTo>
                  <a:pt x="1463" y="2018"/>
                </a:lnTo>
                <a:lnTo>
                  <a:pt x="1420" y="1982"/>
                </a:lnTo>
                <a:lnTo>
                  <a:pt x="1382" y="1945"/>
                </a:lnTo>
                <a:lnTo>
                  <a:pt x="1347" y="1902"/>
                </a:lnTo>
                <a:lnTo>
                  <a:pt x="1318" y="1857"/>
                </a:lnTo>
                <a:lnTo>
                  <a:pt x="1292" y="1808"/>
                </a:lnTo>
                <a:lnTo>
                  <a:pt x="1271" y="1757"/>
                </a:lnTo>
                <a:lnTo>
                  <a:pt x="1256" y="1703"/>
                </a:lnTo>
                <a:lnTo>
                  <a:pt x="1247" y="1647"/>
                </a:lnTo>
                <a:lnTo>
                  <a:pt x="1244" y="1590"/>
                </a:lnTo>
                <a:lnTo>
                  <a:pt x="1247" y="1532"/>
                </a:lnTo>
                <a:lnTo>
                  <a:pt x="1256" y="1476"/>
                </a:lnTo>
                <a:lnTo>
                  <a:pt x="1271" y="1423"/>
                </a:lnTo>
                <a:lnTo>
                  <a:pt x="1292" y="1371"/>
                </a:lnTo>
                <a:lnTo>
                  <a:pt x="1318" y="1322"/>
                </a:lnTo>
                <a:lnTo>
                  <a:pt x="1347" y="1277"/>
                </a:lnTo>
                <a:lnTo>
                  <a:pt x="1382" y="1234"/>
                </a:lnTo>
                <a:lnTo>
                  <a:pt x="1420" y="1197"/>
                </a:lnTo>
                <a:lnTo>
                  <a:pt x="1463" y="1163"/>
                </a:lnTo>
                <a:lnTo>
                  <a:pt x="1508" y="1133"/>
                </a:lnTo>
                <a:lnTo>
                  <a:pt x="1558" y="1107"/>
                </a:lnTo>
                <a:lnTo>
                  <a:pt x="1609" y="1087"/>
                </a:lnTo>
                <a:lnTo>
                  <a:pt x="1663" y="1072"/>
                </a:lnTo>
                <a:lnTo>
                  <a:pt x="1719" y="1063"/>
                </a:lnTo>
                <a:lnTo>
                  <a:pt x="1778" y="1060"/>
                </a:lnTo>
                <a:close/>
                <a:moveTo>
                  <a:pt x="3075" y="883"/>
                </a:moveTo>
                <a:lnTo>
                  <a:pt x="3047" y="886"/>
                </a:lnTo>
                <a:lnTo>
                  <a:pt x="3021" y="896"/>
                </a:lnTo>
                <a:lnTo>
                  <a:pt x="2997" y="910"/>
                </a:lnTo>
                <a:lnTo>
                  <a:pt x="2978" y="929"/>
                </a:lnTo>
                <a:lnTo>
                  <a:pt x="2964" y="953"/>
                </a:lnTo>
                <a:lnTo>
                  <a:pt x="2954" y="978"/>
                </a:lnTo>
                <a:lnTo>
                  <a:pt x="2951" y="1006"/>
                </a:lnTo>
                <a:lnTo>
                  <a:pt x="2954" y="1035"/>
                </a:lnTo>
                <a:lnTo>
                  <a:pt x="2964" y="1061"/>
                </a:lnTo>
                <a:lnTo>
                  <a:pt x="2978" y="1083"/>
                </a:lnTo>
                <a:lnTo>
                  <a:pt x="2997" y="1103"/>
                </a:lnTo>
                <a:lnTo>
                  <a:pt x="3021" y="1118"/>
                </a:lnTo>
                <a:lnTo>
                  <a:pt x="3047" y="1127"/>
                </a:lnTo>
                <a:lnTo>
                  <a:pt x="3075" y="1130"/>
                </a:lnTo>
                <a:lnTo>
                  <a:pt x="3104" y="1127"/>
                </a:lnTo>
                <a:lnTo>
                  <a:pt x="3129" y="1118"/>
                </a:lnTo>
                <a:lnTo>
                  <a:pt x="3153" y="1103"/>
                </a:lnTo>
                <a:lnTo>
                  <a:pt x="3173" y="1083"/>
                </a:lnTo>
                <a:lnTo>
                  <a:pt x="3187" y="1061"/>
                </a:lnTo>
                <a:lnTo>
                  <a:pt x="3196" y="1035"/>
                </a:lnTo>
                <a:lnTo>
                  <a:pt x="3200" y="1006"/>
                </a:lnTo>
                <a:lnTo>
                  <a:pt x="3196" y="978"/>
                </a:lnTo>
                <a:lnTo>
                  <a:pt x="3187" y="953"/>
                </a:lnTo>
                <a:lnTo>
                  <a:pt x="3173" y="929"/>
                </a:lnTo>
                <a:lnTo>
                  <a:pt x="3153" y="910"/>
                </a:lnTo>
                <a:lnTo>
                  <a:pt x="3129" y="896"/>
                </a:lnTo>
                <a:lnTo>
                  <a:pt x="3104" y="886"/>
                </a:lnTo>
                <a:lnTo>
                  <a:pt x="3075" y="883"/>
                </a:lnTo>
                <a:close/>
                <a:moveTo>
                  <a:pt x="1778" y="707"/>
                </a:moveTo>
                <a:lnTo>
                  <a:pt x="1701" y="710"/>
                </a:lnTo>
                <a:lnTo>
                  <a:pt x="1626" y="719"/>
                </a:lnTo>
                <a:lnTo>
                  <a:pt x="1553" y="735"/>
                </a:lnTo>
                <a:lnTo>
                  <a:pt x="1482" y="756"/>
                </a:lnTo>
                <a:lnTo>
                  <a:pt x="1414" y="784"/>
                </a:lnTo>
                <a:lnTo>
                  <a:pt x="1350" y="816"/>
                </a:lnTo>
                <a:lnTo>
                  <a:pt x="1288" y="852"/>
                </a:lnTo>
                <a:lnTo>
                  <a:pt x="1229" y="894"/>
                </a:lnTo>
                <a:lnTo>
                  <a:pt x="1175" y="941"/>
                </a:lnTo>
                <a:lnTo>
                  <a:pt x="1125" y="991"/>
                </a:lnTo>
                <a:lnTo>
                  <a:pt x="1077" y="1046"/>
                </a:lnTo>
                <a:lnTo>
                  <a:pt x="1035" y="1104"/>
                </a:lnTo>
                <a:lnTo>
                  <a:pt x="999" y="1165"/>
                </a:lnTo>
                <a:lnTo>
                  <a:pt x="966" y="1229"/>
                </a:lnTo>
                <a:lnTo>
                  <a:pt x="938" y="1296"/>
                </a:lnTo>
                <a:lnTo>
                  <a:pt x="918" y="1367"/>
                </a:lnTo>
                <a:lnTo>
                  <a:pt x="902" y="1439"/>
                </a:lnTo>
                <a:lnTo>
                  <a:pt x="892" y="1514"/>
                </a:lnTo>
                <a:lnTo>
                  <a:pt x="889" y="1590"/>
                </a:lnTo>
                <a:lnTo>
                  <a:pt x="892" y="1666"/>
                </a:lnTo>
                <a:lnTo>
                  <a:pt x="902" y="1741"/>
                </a:lnTo>
                <a:lnTo>
                  <a:pt x="918" y="1812"/>
                </a:lnTo>
                <a:lnTo>
                  <a:pt x="938" y="1883"/>
                </a:lnTo>
                <a:lnTo>
                  <a:pt x="966" y="1950"/>
                </a:lnTo>
                <a:lnTo>
                  <a:pt x="999" y="2015"/>
                </a:lnTo>
                <a:lnTo>
                  <a:pt x="1035" y="2076"/>
                </a:lnTo>
                <a:lnTo>
                  <a:pt x="1077" y="2134"/>
                </a:lnTo>
                <a:lnTo>
                  <a:pt x="1125" y="2188"/>
                </a:lnTo>
                <a:lnTo>
                  <a:pt x="1175" y="2238"/>
                </a:lnTo>
                <a:lnTo>
                  <a:pt x="1229" y="2285"/>
                </a:lnTo>
                <a:lnTo>
                  <a:pt x="1288" y="2327"/>
                </a:lnTo>
                <a:lnTo>
                  <a:pt x="1350" y="2364"/>
                </a:lnTo>
                <a:lnTo>
                  <a:pt x="1414" y="2396"/>
                </a:lnTo>
                <a:lnTo>
                  <a:pt x="1482" y="2424"/>
                </a:lnTo>
                <a:lnTo>
                  <a:pt x="1553" y="2444"/>
                </a:lnTo>
                <a:lnTo>
                  <a:pt x="1626" y="2460"/>
                </a:lnTo>
                <a:lnTo>
                  <a:pt x="1701" y="2470"/>
                </a:lnTo>
                <a:lnTo>
                  <a:pt x="1778" y="2473"/>
                </a:lnTo>
                <a:lnTo>
                  <a:pt x="1854" y="2470"/>
                </a:lnTo>
                <a:lnTo>
                  <a:pt x="1929" y="2460"/>
                </a:lnTo>
                <a:lnTo>
                  <a:pt x="2002" y="2444"/>
                </a:lnTo>
                <a:lnTo>
                  <a:pt x="2073" y="2424"/>
                </a:lnTo>
                <a:lnTo>
                  <a:pt x="2141" y="2396"/>
                </a:lnTo>
                <a:lnTo>
                  <a:pt x="2205" y="2364"/>
                </a:lnTo>
                <a:lnTo>
                  <a:pt x="2267" y="2327"/>
                </a:lnTo>
                <a:lnTo>
                  <a:pt x="2325" y="2285"/>
                </a:lnTo>
                <a:lnTo>
                  <a:pt x="2380" y="2238"/>
                </a:lnTo>
                <a:lnTo>
                  <a:pt x="2430" y="2188"/>
                </a:lnTo>
                <a:lnTo>
                  <a:pt x="2478" y="2134"/>
                </a:lnTo>
                <a:lnTo>
                  <a:pt x="2520" y="2076"/>
                </a:lnTo>
                <a:lnTo>
                  <a:pt x="2556" y="2015"/>
                </a:lnTo>
                <a:lnTo>
                  <a:pt x="2589" y="1950"/>
                </a:lnTo>
                <a:lnTo>
                  <a:pt x="2617" y="1883"/>
                </a:lnTo>
                <a:lnTo>
                  <a:pt x="2637" y="1812"/>
                </a:lnTo>
                <a:lnTo>
                  <a:pt x="2653" y="1741"/>
                </a:lnTo>
                <a:lnTo>
                  <a:pt x="2663" y="1666"/>
                </a:lnTo>
                <a:lnTo>
                  <a:pt x="2666" y="1590"/>
                </a:lnTo>
                <a:lnTo>
                  <a:pt x="2663" y="1514"/>
                </a:lnTo>
                <a:lnTo>
                  <a:pt x="2653" y="1439"/>
                </a:lnTo>
                <a:lnTo>
                  <a:pt x="2637" y="1367"/>
                </a:lnTo>
                <a:lnTo>
                  <a:pt x="2617" y="1296"/>
                </a:lnTo>
                <a:lnTo>
                  <a:pt x="2589" y="1229"/>
                </a:lnTo>
                <a:lnTo>
                  <a:pt x="2556" y="1165"/>
                </a:lnTo>
                <a:lnTo>
                  <a:pt x="2520" y="1104"/>
                </a:lnTo>
                <a:lnTo>
                  <a:pt x="2478" y="1046"/>
                </a:lnTo>
                <a:lnTo>
                  <a:pt x="2430" y="991"/>
                </a:lnTo>
                <a:lnTo>
                  <a:pt x="2380" y="941"/>
                </a:lnTo>
                <a:lnTo>
                  <a:pt x="2325" y="894"/>
                </a:lnTo>
                <a:lnTo>
                  <a:pt x="2267" y="852"/>
                </a:lnTo>
                <a:lnTo>
                  <a:pt x="2205" y="816"/>
                </a:lnTo>
                <a:lnTo>
                  <a:pt x="2141" y="784"/>
                </a:lnTo>
                <a:lnTo>
                  <a:pt x="2073" y="756"/>
                </a:lnTo>
                <a:lnTo>
                  <a:pt x="2002" y="735"/>
                </a:lnTo>
                <a:lnTo>
                  <a:pt x="1929" y="719"/>
                </a:lnTo>
                <a:lnTo>
                  <a:pt x="1854" y="710"/>
                </a:lnTo>
                <a:lnTo>
                  <a:pt x="1778" y="707"/>
                </a:lnTo>
                <a:close/>
                <a:moveTo>
                  <a:pt x="1173" y="0"/>
                </a:moveTo>
                <a:lnTo>
                  <a:pt x="2382" y="0"/>
                </a:lnTo>
                <a:lnTo>
                  <a:pt x="2408" y="2"/>
                </a:lnTo>
                <a:lnTo>
                  <a:pt x="2432" y="11"/>
                </a:lnTo>
                <a:lnTo>
                  <a:pt x="2456" y="22"/>
                </a:lnTo>
                <a:lnTo>
                  <a:pt x="2478" y="37"/>
                </a:lnTo>
                <a:lnTo>
                  <a:pt x="2496" y="57"/>
                </a:lnTo>
                <a:lnTo>
                  <a:pt x="2511" y="77"/>
                </a:lnTo>
                <a:lnTo>
                  <a:pt x="2522" y="101"/>
                </a:lnTo>
                <a:lnTo>
                  <a:pt x="2633" y="429"/>
                </a:lnTo>
                <a:lnTo>
                  <a:pt x="2643" y="453"/>
                </a:lnTo>
                <a:lnTo>
                  <a:pt x="2658" y="473"/>
                </a:lnTo>
                <a:lnTo>
                  <a:pt x="2677" y="492"/>
                </a:lnTo>
                <a:lnTo>
                  <a:pt x="2699" y="507"/>
                </a:lnTo>
                <a:lnTo>
                  <a:pt x="2722" y="519"/>
                </a:lnTo>
                <a:lnTo>
                  <a:pt x="2747" y="528"/>
                </a:lnTo>
                <a:lnTo>
                  <a:pt x="2773" y="530"/>
                </a:lnTo>
                <a:lnTo>
                  <a:pt x="3200" y="530"/>
                </a:lnTo>
                <a:lnTo>
                  <a:pt x="3248" y="533"/>
                </a:lnTo>
                <a:lnTo>
                  <a:pt x="3293" y="543"/>
                </a:lnTo>
                <a:lnTo>
                  <a:pt x="3337" y="558"/>
                </a:lnTo>
                <a:lnTo>
                  <a:pt x="3378" y="578"/>
                </a:lnTo>
                <a:lnTo>
                  <a:pt x="3416" y="604"/>
                </a:lnTo>
                <a:lnTo>
                  <a:pt x="3451" y="634"/>
                </a:lnTo>
                <a:lnTo>
                  <a:pt x="3481" y="668"/>
                </a:lnTo>
                <a:lnTo>
                  <a:pt x="3507" y="705"/>
                </a:lnTo>
                <a:lnTo>
                  <a:pt x="3527" y="746"/>
                </a:lnTo>
                <a:lnTo>
                  <a:pt x="3542" y="790"/>
                </a:lnTo>
                <a:lnTo>
                  <a:pt x="3552" y="835"/>
                </a:lnTo>
                <a:lnTo>
                  <a:pt x="3555" y="883"/>
                </a:lnTo>
                <a:lnTo>
                  <a:pt x="3555" y="2473"/>
                </a:lnTo>
                <a:lnTo>
                  <a:pt x="3552" y="2521"/>
                </a:lnTo>
                <a:lnTo>
                  <a:pt x="3542" y="2566"/>
                </a:lnTo>
                <a:lnTo>
                  <a:pt x="3527" y="2610"/>
                </a:lnTo>
                <a:lnTo>
                  <a:pt x="3507" y="2650"/>
                </a:lnTo>
                <a:lnTo>
                  <a:pt x="3481" y="2688"/>
                </a:lnTo>
                <a:lnTo>
                  <a:pt x="3451" y="2722"/>
                </a:lnTo>
                <a:lnTo>
                  <a:pt x="3416" y="2752"/>
                </a:lnTo>
                <a:lnTo>
                  <a:pt x="3378" y="2778"/>
                </a:lnTo>
                <a:lnTo>
                  <a:pt x="3337" y="2798"/>
                </a:lnTo>
                <a:lnTo>
                  <a:pt x="3293" y="2813"/>
                </a:lnTo>
                <a:lnTo>
                  <a:pt x="3248" y="2823"/>
                </a:lnTo>
                <a:lnTo>
                  <a:pt x="3200" y="2826"/>
                </a:lnTo>
                <a:lnTo>
                  <a:pt x="356" y="2826"/>
                </a:lnTo>
                <a:lnTo>
                  <a:pt x="307" y="2823"/>
                </a:lnTo>
                <a:lnTo>
                  <a:pt x="262" y="2813"/>
                </a:lnTo>
                <a:lnTo>
                  <a:pt x="218" y="2798"/>
                </a:lnTo>
                <a:lnTo>
                  <a:pt x="177" y="2778"/>
                </a:lnTo>
                <a:lnTo>
                  <a:pt x="139" y="2752"/>
                </a:lnTo>
                <a:lnTo>
                  <a:pt x="104" y="2722"/>
                </a:lnTo>
                <a:lnTo>
                  <a:pt x="74" y="2688"/>
                </a:lnTo>
                <a:lnTo>
                  <a:pt x="48" y="2650"/>
                </a:lnTo>
                <a:lnTo>
                  <a:pt x="28" y="2610"/>
                </a:lnTo>
                <a:lnTo>
                  <a:pt x="13" y="2566"/>
                </a:lnTo>
                <a:lnTo>
                  <a:pt x="3" y="2521"/>
                </a:lnTo>
                <a:lnTo>
                  <a:pt x="0" y="2473"/>
                </a:lnTo>
                <a:lnTo>
                  <a:pt x="0" y="883"/>
                </a:lnTo>
                <a:lnTo>
                  <a:pt x="3" y="835"/>
                </a:lnTo>
                <a:lnTo>
                  <a:pt x="13" y="790"/>
                </a:lnTo>
                <a:lnTo>
                  <a:pt x="28" y="746"/>
                </a:lnTo>
                <a:lnTo>
                  <a:pt x="48" y="705"/>
                </a:lnTo>
                <a:lnTo>
                  <a:pt x="74" y="668"/>
                </a:lnTo>
                <a:lnTo>
                  <a:pt x="104" y="634"/>
                </a:lnTo>
                <a:lnTo>
                  <a:pt x="139" y="604"/>
                </a:lnTo>
                <a:lnTo>
                  <a:pt x="177" y="578"/>
                </a:lnTo>
                <a:lnTo>
                  <a:pt x="218" y="558"/>
                </a:lnTo>
                <a:lnTo>
                  <a:pt x="262" y="543"/>
                </a:lnTo>
                <a:lnTo>
                  <a:pt x="307" y="533"/>
                </a:lnTo>
                <a:lnTo>
                  <a:pt x="356" y="530"/>
                </a:lnTo>
                <a:lnTo>
                  <a:pt x="782" y="530"/>
                </a:lnTo>
                <a:lnTo>
                  <a:pt x="808" y="528"/>
                </a:lnTo>
                <a:lnTo>
                  <a:pt x="833" y="519"/>
                </a:lnTo>
                <a:lnTo>
                  <a:pt x="856" y="507"/>
                </a:lnTo>
                <a:lnTo>
                  <a:pt x="878" y="492"/>
                </a:lnTo>
                <a:lnTo>
                  <a:pt x="896" y="473"/>
                </a:lnTo>
                <a:lnTo>
                  <a:pt x="911" y="453"/>
                </a:lnTo>
                <a:lnTo>
                  <a:pt x="922" y="429"/>
                </a:lnTo>
                <a:lnTo>
                  <a:pt x="1033" y="101"/>
                </a:lnTo>
                <a:lnTo>
                  <a:pt x="1043" y="77"/>
                </a:lnTo>
                <a:lnTo>
                  <a:pt x="1058" y="57"/>
                </a:lnTo>
                <a:lnTo>
                  <a:pt x="1077" y="37"/>
                </a:lnTo>
                <a:lnTo>
                  <a:pt x="1099" y="22"/>
                </a:lnTo>
                <a:lnTo>
                  <a:pt x="1123" y="11"/>
                </a:lnTo>
                <a:lnTo>
                  <a:pt x="1147" y="2"/>
                </a:lnTo>
                <a:lnTo>
                  <a:pt x="1173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704973" y="5920327"/>
            <a:ext cx="400050" cy="388938"/>
            <a:chOff x="1704973" y="5920327"/>
            <a:chExt cx="400050" cy="388938"/>
          </a:xfrm>
        </p:grpSpPr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>
              <a:off x="2006598" y="6109240"/>
              <a:ext cx="65088" cy="23813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Freeform 32"/>
            <p:cNvSpPr>
              <a:spLocks/>
            </p:cNvSpPr>
            <p:nvPr/>
          </p:nvSpPr>
          <p:spPr bwMode="auto">
            <a:xfrm>
              <a:off x="1743073" y="5920327"/>
              <a:ext cx="361950" cy="242888"/>
            </a:xfrm>
            <a:custGeom>
              <a:avLst/>
              <a:gdLst>
                <a:gd name="T0" fmla="*/ 0 w 2964"/>
                <a:gd name="T1" fmla="*/ 0 h 1994"/>
                <a:gd name="T2" fmla="*/ 2964 w 2964"/>
                <a:gd name="T3" fmla="*/ 0 h 1994"/>
                <a:gd name="T4" fmla="*/ 2964 w 2964"/>
                <a:gd name="T5" fmla="*/ 1994 h 1994"/>
                <a:gd name="T6" fmla="*/ 678 w 2964"/>
                <a:gd name="T7" fmla="*/ 1994 h 1994"/>
                <a:gd name="T8" fmla="*/ 685 w 2964"/>
                <a:gd name="T9" fmla="*/ 1859 h 1994"/>
                <a:gd name="T10" fmla="*/ 2829 w 2964"/>
                <a:gd name="T11" fmla="*/ 1859 h 1994"/>
                <a:gd name="T12" fmla="*/ 2829 w 2964"/>
                <a:gd name="T13" fmla="*/ 135 h 1994"/>
                <a:gd name="T14" fmla="*/ 134 w 2964"/>
                <a:gd name="T15" fmla="*/ 135 h 1994"/>
                <a:gd name="T16" fmla="*/ 134 w 2964"/>
                <a:gd name="T17" fmla="*/ 267 h 1994"/>
                <a:gd name="T18" fmla="*/ 0 w 2964"/>
                <a:gd name="T19" fmla="*/ 309 h 1994"/>
                <a:gd name="T20" fmla="*/ 0 w 2964"/>
                <a:gd name="T21" fmla="*/ 0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64" h="1994">
                  <a:moveTo>
                    <a:pt x="0" y="0"/>
                  </a:moveTo>
                  <a:lnTo>
                    <a:pt x="2964" y="0"/>
                  </a:lnTo>
                  <a:lnTo>
                    <a:pt x="2964" y="1994"/>
                  </a:lnTo>
                  <a:lnTo>
                    <a:pt x="678" y="1994"/>
                  </a:lnTo>
                  <a:lnTo>
                    <a:pt x="685" y="1859"/>
                  </a:lnTo>
                  <a:lnTo>
                    <a:pt x="2829" y="1859"/>
                  </a:lnTo>
                  <a:lnTo>
                    <a:pt x="2829" y="135"/>
                  </a:lnTo>
                  <a:lnTo>
                    <a:pt x="134" y="135"/>
                  </a:lnTo>
                  <a:lnTo>
                    <a:pt x="134" y="267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Freeform 33"/>
            <p:cNvSpPr>
              <a:spLocks/>
            </p:cNvSpPr>
            <p:nvPr/>
          </p:nvSpPr>
          <p:spPr bwMode="auto">
            <a:xfrm>
              <a:off x="1719261" y="5961602"/>
              <a:ext cx="98425" cy="98425"/>
            </a:xfrm>
            <a:custGeom>
              <a:avLst/>
              <a:gdLst>
                <a:gd name="T0" fmla="*/ 399 w 798"/>
                <a:gd name="T1" fmla="*/ 0 h 801"/>
                <a:gd name="T2" fmla="*/ 450 w 798"/>
                <a:gd name="T3" fmla="*/ 3 h 801"/>
                <a:gd name="T4" fmla="*/ 498 w 798"/>
                <a:gd name="T5" fmla="*/ 13 h 801"/>
                <a:gd name="T6" fmla="*/ 543 w 798"/>
                <a:gd name="T7" fmla="*/ 27 h 801"/>
                <a:gd name="T8" fmla="*/ 586 w 798"/>
                <a:gd name="T9" fmla="*/ 47 h 801"/>
                <a:gd name="T10" fmla="*/ 628 w 798"/>
                <a:gd name="T11" fmla="*/ 72 h 801"/>
                <a:gd name="T12" fmla="*/ 665 w 798"/>
                <a:gd name="T13" fmla="*/ 102 h 801"/>
                <a:gd name="T14" fmla="*/ 697 w 798"/>
                <a:gd name="T15" fmla="*/ 135 h 801"/>
                <a:gd name="T16" fmla="*/ 726 w 798"/>
                <a:gd name="T17" fmla="*/ 172 h 801"/>
                <a:gd name="T18" fmla="*/ 752 w 798"/>
                <a:gd name="T19" fmla="*/ 212 h 801"/>
                <a:gd name="T20" fmla="*/ 771 w 798"/>
                <a:gd name="T21" fmla="*/ 256 h 801"/>
                <a:gd name="T22" fmla="*/ 786 w 798"/>
                <a:gd name="T23" fmla="*/ 302 h 801"/>
                <a:gd name="T24" fmla="*/ 795 w 798"/>
                <a:gd name="T25" fmla="*/ 350 h 801"/>
                <a:gd name="T26" fmla="*/ 798 w 798"/>
                <a:gd name="T27" fmla="*/ 401 h 801"/>
                <a:gd name="T28" fmla="*/ 795 w 798"/>
                <a:gd name="T29" fmla="*/ 451 h 801"/>
                <a:gd name="T30" fmla="*/ 786 w 798"/>
                <a:gd name="T31" fmla="*/ 500 h 801"/>
                <a:gd name="T32" fmla="*/ 771 w 798"/>
                <a:gd name="T33" fmla="*/ 545 h 801"/>
                <a:gd name="T34" fmla="*/ 752 w 798"/>
                <a:gd name="T35" fmla="*/ 589 h 801"/>
                <a:gd name="T36" fmla="*/ 726 w 798"/>
                <a:gd name="T37" fmla="*/ 630 h 801"/>
                <a:gd name="T38" fmla="*/ 697 w 798"/>
                <a:gd name="T39" fmla="*/ 667 h 801"/>
                <a:gd name="T40" fmla="*/ 665 w 798"/>
                <a:gd name="T41" fmla="*/ 700 h 801"/>
                <a:gd name="T42" fmla="*/ 628 w 798"/>
                <a:gd name="T43" fmla="*/ 729 h 801"/>
                <a:gd name="T44" fmla="*/ 586 w 798"/>
                <a:gd name="T45" fmla="*/ 754 h 801"/>
                <a:gd name="T46" fmla="*/ 543 w 798"/>
                <a:gd name="T47" fmla="*/ 774 h 801"/>
                <a:gd name="T48" fmla="*/ 498 w 798"/>
                <a:gd name="T49" fmla="*/ 789 h 801"/>
                <a:gd name="T50" fmla="*/ 450 w 798"/>
                <a:gd name="T51" fmla="*/ 798 h 801"/>
                <a:gd name="T52" fmla="*/ 399 w 798"/>
                <a:gd name="T53" fmla="*/ 801 h 801"/>
                <a:gd name="T54" fmla="*/ 349 w 798"/>
                <a:gd name="T55" fmla="*/ 798 h 801"/>
                <a:gd name="T56" fmla="*/ 302 w 798"/>
                <a:gd name="T57" fmla="*/ 789 h 801"/>
                <a:gd name="T58" fmla="*/ 255 w 798"/>
                <a:gd name="T59" fmla="*/ 774 h 801"/>
                <a:gd name="T60" fmla="*/ 212 w 798"/>
                <a:gd name="T61" fmla="*/ 754 h 801"/>
                <a:gd name="T62" fmla="*/ 171 w 798"/>
                <a:gd name="T63" fmla="*/ 729 h 801"/>
                <a:gd name="T64" fmla="*/ 134 w 798"/>
                <a:gd name="T65" fmla="*/ 700 h 801"/>
                <a:gd name="T66" fmla="*/ 101 w 798"/>
                <a:gd name="T67" fmla="*/ 667 h 801"/>
                <a:gd name="T68" fmla="*/ 72 w 798"/>
                <a:gd name="T69" fmla="*/ 630 h 801"/>
                <a:gd name="T70" fmla="*/ 47 w 798"/>
                <a:gd name="T71" fmla="*/ 589 h 801"/>
                <a:gd name="T72" fmla="*/ 27 w 798"/>
                <a:gd name="T73" fmla="*/ 545 h 801"/>
                <a:gd name="T74" fmla="*/ 13 w 798"/>
                <a:gd name="T75" fmla="*/ 500 h 801"/>
                <a:gd name="T76" fmla="*/ 3 w 798"/>
                <a:gd name="T77" fmla="*/ 451 h 801"/>
                <a:gd name="T78" fmla="*/ 0 w 798"/>
                <a:gd name="T79" fmla="*/ 401 h 801"/>
                <a:gd name="T80" fmla="*/ 3 w 798"/>
                <a:gd name="T81" fmla="*/ 350 h 801"/>
                <a:gd name="T82" fmla="*/ 13 w 798"/>
                <a:gd name="T83" fmla="*/ 302 h 801"/>
                <a:gd name="T84" fmla="*/ 27 w 798"/>
                <a:gd name="T85" fmla="*/ 256 h 801"/>
                <a:gd name="T86" fmla="*/ 47 w 798"/>
                <a:gd name="T87" fmla="*/ 212 h 801"/>
                <a:gd name="T88" fmla="*/ 72 w 798"/>
                <a:gd name="T89" fmla="*/ 172 h 801"/>
                <a:gd name="T90" fmla="*/ 101 w 798"/>
                <a:gd name="T91" fmla="*/ 135 h 801"/>
                <a:gd name="T92" fmla="*/ 134 w 798"/>
                <a:gd name="T93" fmla="*/ 102 h 801"/>
                <a:gd name="T94" fmla="*/ 171 w 798"/>
                <a:gd name="T95" fmla="*/ 72 h 801"/>
                <a:gd name="T96" fmla="*/ 212 w 798"/>
                <a:gd name="T97" fmla="*/ 47 h 801"/>
                <a:gd name="T98" fmla="*/ 255 w 798"/>
                <a:gd name="T99" fmla="*/ 27 h 801"/>
                <a:gd name="T100" fmla="*/ 302 w 798"/>
                <a:gd name="T101" fmla="*/ 13 h 801"/>
                <a:gd name="T102" fmla="*/ 349 w 798"/>
                <a:gd name="T103" fmla="*/ 3 h 801"/>
                <a:gd name="T104" fmla="*/ 399 w 798"/>
                <a:gd name="T105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98" h="801">
                  <a:moveTo>
                    <a:pt x="399" y="0"/>
                  </a:moveTo>
                  <a:lnTo>
                    <a:pt x="450" y="3"/>
                  </a:lnTo>
                  <a:lnTo>
                    <a:pt x="498" y="13"/>
                  </a:lnTo>
                  <a:lnTo>
                    <a:pt x="543" y="27"/>
                  </a:lnTo>
                  <a:lnTo>
                    <a:pt x="586" y="47"/>
                  </a:lnTo>
                  <a:lnTo>
                    <a:pt x="628" y="72"/>
                  </a:lnTo>
                  <a:lnTo>
                    <a:pt x="665" y="102"/>
                  </a:lnTo>
                  <a:lnTo>
                    <a:pt x="697" y="135"/>
                  </a:lnTo>
                  <a:lnTo>
                    <a:pt x="726" y="172"/>
                  </a:lnTo>
                  <a:lnTo>
                    <a:pt x="752" y="212"/>
                  </a:lnTo>
                  <a:lnTo>
                    <a:pt x="771" y="256"/>
                  </a:lnTo>
                  <a:lnTo>
                    <a:pt x="786" y="302"/>
                  </a:lnTo>
                  <a:lnTo>
                    <a:pt x="795" y="350"/>
                  </a:lnTo>
                  <a:lnTo>
                    <a:pt x="798" y="401"/>
                  </a:lnTo>
                  <a:lnTo>
                    <a:pt x="795" y="451"/>
                  </a:lnTo>
                  <a:lnTo>
                    <a:pt x="786" y="500"/>
                  </a:lnTo>
                  <a:lnTo>
                    <a:pt x="771" y="545"/>
                  </a:lnTo>
                  <a:lnTo>
                    <a:pt x="752" y="589"/>
                  </a:lnTo>
                  <a:lnTo>
                    <a:pt x="726" y="630"/>
                  </a:lnTo>
                  <a:lnTo>
                    <a:pt x="697" y="667"/>
                  </a:lnTo>
                  <a:lnTo>
                    <a:pt x="665" y="700"/>
                  </a:lnTo>
                  <a:lnTo>
                    <a:pt x="628" y="729"/>
                  </a:lnTo>
                  <a:lnTo>
                    <a:pt x="586" y="754"/>
                  </a:lnTo>
                  <a:lnTo>
                    <a:pt x="543" y="774"/>
                  </a:lnTo>
                  <a:lnTo>
                    <a:pt x="498" y="789"/>
                  </a:lnTo>
                  <a:lnTo>
                    <a:pt x="450" y="798"/>
                  </a:lnTo>
                  <a:lnTo>
                    <a:pt x="399" y="801"/>
                  </a:lnTo>
                  <a:lnTo>
                    <a:pt x="349" y="798"/>
                  </a:lnTo>
                  <a:lnTo>
                    <a:pt x="302" y="789"/>
                  </a:lnTo>
                  <a:lnTo>
                    <a:pt x="255" y="774"/>
                  </a:lnTo>
                  <a:lnTo>
                    <a:pt x="212" y="754"/>
                  </a:lnTo>
                  <a:lnTo>
                    <a:pt x="171" y="729"/>
                  </a:lnTo>
                  <a:lnTo>
                    <a:pt x="134" y="700"/>
                  </a:lnTo>
                  <a:lnTo>
                    <a:pt x="101" y="667"/>
                  </a:lnTo>
                  <a:lnTo>
                    <a:pt x="72" y="630"/>
                  </a:lnTo>
                  <a:lnTo>
                    <a:pt x="47" y="589"/>
                  </a:lnTo>
                  <a:lnTo>
                    <a:pt x="27" y="545"/>
                  </a:lnTo>
                  <a:lnTo>
                    <a:pt x="13" y="500"/>
                  </a:lnTo>
                  <a:lnTo>
                    <a:pt x="3" y="451"/>
                  </a:lnTo>
                  <a:lnTo>
                    <a:pt x="0" y="401"/>
                  </a:lnTo>
                  <a:lnTo>
                    <a:pt x="3" y="350"/>
                  </a:lnTo>
                  <a:lnTo>
                    <a:pt x="13" y="302"/>
                  </a:lnTo>
                  <a:lnTo>
                    <a:pt x="27" y="256"/>
                  </a:lnTo>
                  <a:lnTo>
                    <a:pt x="47" y="212"/>
                  </a:lnTo>
                  <a:lnTo>
                    <a:pt x="72" y="172"/>
                  </a:lnTo>
                  <a:lnTo>
                    <a:pt x="101" y="135"/>
                  </a:lnTo>
                  <a:lnTo>
                    <a:pt x="134" y="102"/>
                  </a:lnTo>
                  <a:lnTo>
                    <a:pt x="171" y="72"/>
                  </a:lnTo>
                  <a:lnTo>
                    <a:pt x="212" y="47"/>
                  </a:lnTo>
                  <a:lnTo>
                    <a:pt x="255" y="27"/>
                  </a:lnTo>
                  <a:lnTo>
                    <a:pt x="302" y="13"/>
                  </a:lnTo>
                  <a:lnTo>
                    <a:pt x="349" y="3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1704973" y="5979065"/>
              <a:ext cx="280988" cy="330200"/>
            </a:xfrm>
            <a:custGeom>
              <a:avLst/>
              <a:gdLst>
                <a:gd name="T0" fmla="*/ 2272 w 2305"/>
                <a:gd name="T1" fmla="*/ 0 h 2700"/>
                <a:gd name="T2" fmla="*/ 2305 w 2305"/>
                <a:gd name="T3" fmla="*/ 58 h 2700"/>
                <a:gd name="T4" fmla="*/ 1569 w 2305"/>
                <a:gd name="T5" fmla="*/ 482 h 2700"/>
                <a:gd name="T6" fmla="*/ 1552 w 2305"/>
                <a:gd name="T7" fmla="*/ 452 h 2700"/>
                <a:gd name="T8" fmla="*/ 1609 w 2305"/>
                <a:gd name="T9" fmla="*/ 564 h 2700"/>
                <a:gd name="T10" fmla="*/ 921 w 2305"/>
                <a:gd name="T11" fmla="*/ 923 h 2700"/>
                <a:gd name="T12" fmla="*/ 884 w 2305"/>
                <a:gd name="T13" fmla="*/ 1646 h 2700"/>
                <a:gd name="T14" fmla="*/ 859 w 2305"/>
                <a:gd name="T15" fmla="*/ 1646 h 2700"/>
                <a:gd name="T16" fmla="*/ 859 w 2305"/>
                <a:gd name="T17" fmla="*/ 2517 h 2700"/>
                <a:gd name="T18" fmla="*/ 886 w 2305"/>
                <a:gd name="T19" fmla="*/ 2517 h 2700"/>
                <a:gd name="T20" fmla="*/ 1047 w 2305"/>
                <a:gd name="T21" fmla="*/ 2552 h 2700"/>
                <a:gd name="T22" fmla="*/ 1047 w 2305"/>
                <a:gd name="T23" fmla="*/ 2700 h 2700"/>
                <a:gd name="T24" fmla="*/ 910 w 2305"/>
                <a:gd name="T25" fmla="*/ 2700 h 2700"/>
                <a:gd name="T26" fmla="*/ 751 w 2305"/>
                <a:gd name="T27" fmla="*/ 2674 h 2700"/>
                <a:gd name="T28" fmla="*/ 750 w 2305"/>
                <a:gd name="T29" fmla="*/ 2700 h 2700"/>
                <a:gd name="T30" fmla="*/ 574 w 2305"/>
                <a:gd name="T31" fmla="*/ 2700 h 2700"/>
                <a:gd name="T32" fmla="*/ 574 w 2305"/>
                <a:gd name="T33" fmla="*/ 1804 h 2700"/>
                <a:gd name="T34" fmla="*/ 473 w 2305"/>
                <a:gd name="T35" fmla="*/ 1804 h 2700"/>
                <a:gd name="T36" fmla="*/ 473 w 2305"/>
                <a:gd name="T37" fmla="*/ 2700 h 2700"/>
                <a:gd name="T38" fmla="*/ 296 w 2305"/>
                <a:gd name="T39" fmla="*/ 2700 h 2700"/>
                <a:gd name="T40" fmla="*/ 295 w 2305"/>
                <a:gd name="T41" fmla="*/ 2674 h 2700"/>
                <a:gd name="T42" fmla="*/ 136 w 2305"/>
                <a:gd name="T43" fmla="*/ 2700 h 2700"/>
                <a:gd name="T44" fmla="*/ 0 w 2305"/>
                <a:gd name="T45" fmla="*/ 2700 h 2700"/>
                <a:gd name="T46" fmla="*/ 0 w 2305"/>
                <a:gd name="T47" fmla="*/ 2552 h 2700"/>
                <a:gd name="T48" fmla="*/ 160 w 2305"/>
                <a:gd name="T49" fmla="*/ 2517 h 2700"/>
                <a:gd name="T50" fmla="*/ 188 w 2305"/>
                <a:gd name="T51" fmla="*/ 2517 h 2700"/>
                <a:gd name="T52" fmla="*/ 188 w 2305"/>
                <a:gd name="T53" fmla="*/ 1646 h 2700"/>
                <a:gd name="T54" fmla="*/ 167 w 2305"/>
                <a:gd name="T55" fmla="*/ 1646 h 2700"/>
                <a:gd name="T56" fmla="*/ 159 w 2305"/>
                <a:gd name="T57" fmla="*/ 1496 h 2700"/>
                <a:gd name="T58" fmla="*/ 23 w 2305"/>
                <a:gd name="T59" fmla="*/ 1496 h 2700"/>
                <a:gd name="T60" fmla="*/ 43 w 2305"/>
                <a:gd name="T61" fmla="*/ 777 h 2700"/>
                <a:gd name="T62" fmla="*/ 366 w 2305"/>
                <a:gd name="T63" fmla="*/ 716 h 2700"/>
                <a:gd name="T64" fmla="*/ 513 w 2305"/>
                <a:gd name="T65" fmla="*/ 894 h 2700"/>
                <a:gd name="T66" fmla="*/ 665 w 2305"/>
                <a:gd name="T67" fmla="*/ 716 h 2700"/>
                <a:gd name="T68" fmla="*/ 890 w 2305"/>
                <a:gd name="T69" fmla="*/ 716 h 2700"/>
                <a:gd name="T70" fmla="*/ 1520 w 2305"/>
                <a:gd name="T71" fmla="*/ 389 h 2700"/>
                <a:gd name="T72" fmla="*/ 1536 w 2305"/>
                <a:gd name="T73" fmla="*/ 422 h 2700"/>
                <a:gd name="T74" fmla="*/ 2272 w 2305"/>
                <a:gd name="T75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700">
                  <a:moveTo>
                    <a:pt x="2272" y="0"/>
                  </a:moveTo>
                  <a:lnTo>
                    <a:pt x="2305" y="58"/>
                  </a:lnTo>
                  <a:lnTo>
                    <a:pt x="1569" y="482"/>
                  </a:lnTo>
                  <a:lnTo>
                    <a:pt x="1552" y="452"/>
                  </a:lnTo>
                  <a:lnTo>
                    <a:pt x="1609" y="564"/>
                  </a:lnTo>
                  <a:lnTo>
                    <a:pt x="921" y="923"/>
                  </a:lnTo>
                  <a:lnTo>
                    <a:pt x="884" y="1646"/>
                  </a:lnTo>
                  <a:lnTo>
                    <a:pt x="859" y="1646"/>
                  </a:lnTo>
                  <a:lnTo>
                    <a:pt x="859" y="2517"/>
                  </a:lnTo>
                  <a:lnTo>
                    <a:pt x="886" y="2517"/>
                  </a:lnTo>
                  <a:lnTo>
                    <a:pt x="1047" y="2552"/>
                  </a:lnTo>
                  <a:lnTo>
                    <a:pt x="1047" y="2700"/>
                  </a:lnTo>
                  <a:lnTo>
                    <a:pt x="910" y="2700"/>
                  </a:lnTo>
                  <a:lnTo>
                    <a:pt x="751" y="2674"/>
                  </a:lnTo>
                  <a:lnTo>
                    <a:pt x="750" y="2700"/>
                  </a:lnTo>
                  <a:lnTo>
                    <a:pt x="574" y="2700"/>
                  </a:lnTo>
                  <a:lnTo>
                    <a:pt x="574" y="1804"/>
                  </a:lnTo>
                  <a:lnTo>
                    <a:pt x="473" y="1804"/>
                  </a:lnTo>
                  <a:lnTo>
                    <a:pt x="473" y="2700"/>
                  </a:lnTo>
                  <a:lnTo>
                    <a:pt x="296" y="2700"/>
                  </a:lnTo>
                  <a:lnTo>
                    <a:pt x="295" y="2674"/>
                  </a:lnTo>
                  <a:lnTo>
                    <a:pt x="136" y="2700"/>
                  </a:lnTo>
                  <a:lnTo>
                    <a:pt x="0" y="2700"/>
                  </a:lnTo>
                  <a:lnTo>
                    <a:pt x="0" y="2552"/>
                  </a:lnTo>
                  <a:lnTo>
                    <a:pt x="160" y="2517"/>
                  </a:lnTo>
                  <a:lnTo>
                    <a:pt x="188" y="2517"/>
                  </a:lnTo>
                  <a:lnTo>
                    <a:pt x="188" y="1646"/>
                  </a:lnTo>
                  <a:lnTo>
                    <a:pt x="167" y="1646"/>
                  </a:lnTo>
                  <a:lnTo>
                    <a:pt x="159" y="1496"/>
                  </a:lnTo>
                  <a:lnTo>
                    <a:pt x="23" y="1496"/>
                  </a:lnTo>
                  <a:lnTo>
                    <a:pt x="43" y="777"/>
                  </a:lnTo>
                  <a:lnTo>
                    <a:pt x="366" y="716"/>
                  </a:lnTo>
                  <a:lnTo>
                    <a:pt x="513" y="894"/>
                  </a:lnTo>
                  <a:lnTo>
                    <a:pt x="665" y="716"/>
                  </a:lnTo>
                  <a:lnTo>
                    <a:pt x="890" y="716"/>
                  </a:lnTo>
                  <a:lnTo>
                    <a:pt x="1520" y="389"/>
                  </a:lnTo>
                  <a:lnTo>
                    <a:pt x="1536" y="422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5" y="3810454"/>
            <a:ext cx="3764452" cy="2825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03" y="3810455"/>
            <a:ext cx="3764452" cy="28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127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Sandoll 고딕Neo1 06 SemiBold</vt:lpstr>
      <vt:lpstr>나눔고딕</vt:lpstr>
      <vt:lpstr>나눔고딕 ExtraBold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현은지</cp:lastModifiedBy>
  <cp:revision>43</cp:revision>
  <dcterms:created xsi:type="dcterms:W3CDTF">2016-04-28T04:10:59Z</dcterms:created>
  <dcterms:modified xsi:type="dcterms:W3CDTF">2016-12-28T05:02:05Z</dcterms:modified>
</cp:coreProperties>
</file>