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나눔바른고딕" panose="020B0600000101010101" charset="-127"/>
      <p:regular r:id="rId14"/>
      <p:bold r:id="rId15"/>
    </p:embeddedFont>
    <p:embeddedFont>
      <p:font typeface="KBIZ한마음고딕 M" panose="02020503020101020101" pitchFamily="18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-윤고딕330" panose="020B0600000101010101" charset="-127"/>
      <p:regular r:id="rId23"/>
    </p:embeddedFont>
    <p:embeddedFont>
      <p:font typeface="KBIZ한마음고딕 R" panose="02020503020101020101" pitchFamily="18" charset="-127"/>
      <p:regular r:id="rId24"/>
    </p:embeddedFont>
    <p:embeddedFont>
      <p:font typeface="Andalus" panose="02020603050405020304" pitchFamily="18" charset="-78"/>
      <p:regular r:id="rId25"/>
    </p:embeddedFont>
    <p:embeddedFont>
      <p:font typeface="KBIZ한마음고딕 B" panose="020205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95959"/>
    <a:srgbClr val="92988E"/>
    <a:srgbClr val="9DAB95"/>
    <a:srgbClr val="AABE9D"/>
    <a:srgbClr val="D7E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9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7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utmicro/2015136101-2015136094_LED_audio_spectrum" TargetMode="External"/><Relationship Id="rId4" Type="http://schemas.openxmlformats.org/officeDocument/2006/relationships/hyperlink" Target="https://youtu.be/P2g7wTeLE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LED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오디오 스펙트럼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016787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2015136101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이유정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2015136094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이소진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01057" y="992038"/>
            <a:ext cx="330663" cy="1151078"/>
          </a:xfrm>
          <a:prstGeom prst="rect">
            <a:avLst/>
          </a:prstGeom>
          <a:solidFill>
            <a:srgbClr val="D7E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64110" y="517585"/>
            <a:ext cx="330663" cy="1625531"/>
          </a:xfrm>
          <a:prstGeom prst="rect">
            <a:avLst/>
          </a:prstGeom>
          <a:solidFill>
            <a:srgbClr val="AAB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227163" y="707366"/>
            <a:ext cx="330663" cy="1435750"/>
          </a:xfrm>
          <a:prstGeom prst="rect">
            <a:avLst/>
          </a:prstGeom>
          <a:solidFill>
            <a:srgbClr val="9DA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90216" y="1361078"/>
            <a:ext cx="330663" cy="782037"/>
          </a:xfrm>
          <a:prstGeom prst="rect">
            <a:avLst/>
          </a:prstGeom>
          <a:solidFill>
            <a:srgbClr val="929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151653" y="992038"/>
            <a:ext cx="330663" cy="115107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15524" y="2541060"/>
            <a:ext cx="1757172" cy="2014596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678" y="3306488"/>
              <a:ext cx="158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작품 개요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85439" y="2535865"/>
            <a:ext cx="1877845" cy="2024987"/>
            <a:chOff x="4811255" y="2514407"/>
            <a:chExt cx="1877845" cy="2024987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5751" y="2514407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5999" y="3358733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기능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669774" y="2541060"/>
            <a:ext cx="1863101" cy="2014596"/>
            <a:chOff x="2896915" y="2524798"/>
            <a:chExt cx="1863101" cy="2014596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96823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6915" y="3331700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구성도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78053" y="2541060"/>
            <a:ext cx="1877845" cy="2014596"/>
            <a:chOff x="6703869" y="2524798"/>
            <a:chExt cx="1877845" cy="2014596"/>
          </a:xfrm>
        </p:grpSpPr>
        <p:sp>
          <p:nvSpPr>
            <p:cNvPr id="85" name="타원 84"/>
            <p:cNvSpPr/>
            <p:nvPr/>
          </p:nvSpPr>
          <p:spPr>
            <a:xfrm>
              <a:off x="6703869" y="2770341"/>
              <a:ext cx="1760649" cy="1769053"/>
            </a:xfrm>
            <a:prstGeom prst="ellipse">
              <a:avLst/>
            </a:prstGeom>
            <a:solidFill>
              <a:srgbClr val="1D2C1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4411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18613" y="3358733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시연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1 </a:t>
            </a:r>
            <a:r>
              <a:rPr lang="ko-KR" altLang="en-US" sz="3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작품 개요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작품 개요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846274" y="4893408"/>
            <a:ext cx="72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네오픽셀과 오디오 스펙트럼을 사용하여 </a:t>
            </a: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다양한 음악의  볼륨과  음역대</a:t>
            </a:r>
            <a:r>
              <a: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</a:t>
            </a: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주파수</a:t>
            </a:r>
            <a:r>
              <a: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</a:t>
            </a: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</a:t>
            </a:r>
            <a:r>
              <a:rPr lang="en-US" altLang="ko-KR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LED</a:t>
            </a:r>
            <a:r>
              <a:rPr lang="ko-KR" altLang="en-US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막대 그래프로  시각화 하는 아두이노 이퀄라이저 제작</a:t>
            </a:r>
            <a:endParaRPr lang="en-US" altLang="ko-KR" spc="-150" dirty="0">
              <a:ln>
                <a:solidFill>
                  <a:schemeClr val="bg1">
                    <a:alpha val="0"/>
                  </a:schemeClr>
                </a:solidFill>
              </a:ln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1237388" y="1597665"/>
            <a:ext cx="6669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  <a:ea typeface="나눔바른고딕" panose="020B0603020101020101" pitchFamily="50" charset="-127"/>
              </a:rPr>
              <a:t>L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 Black" panose="020B0A04020102020204" pitchFamily="34" charset="0"/>
                <a:ea typeface="나눔바른고딕" panose="020B0603020101020101" pitchFamily="50" charset="-127"/>
              </a:rPr>
              <a:t>ED AUDIO SPECTRUM</a:t>
            </a:r>
            <a:endParaRPr lang="ko-KR" altLang="en-US" sz="4400" b="1" spc="-300" dirty="0">
              <a:ln>
                <a:solidFill>
                  <a:schemeClr val="bg1">
                    <a:alpha val="0"/>
                  </a:schemeClr>
                </a:solidFill>
              </a:ln>
              <a:latin typeface="Arial Black" panose="020B0A04020102020204" pitchFamily="34" charset="0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10532" y="2586677"/>
            <a:ext cx="2134593" cy="1764270"/>
            <a:chOff x="603849" y="2838091"/>
            <a:chExt cx="2355011" cy="2147977"/>
          </a:xfrm>
        </p:grpSpPr>
        <p:cxnSp>
          <p:nvCxnSpPr>
            <p:cNvPr id="8" name="직선 화살표 연결선 7"/>
            <p:cNvCxnSpPr/>
            <p:nvPr/>
          </p:nvCxnSpPr>
          <p:spPr>
            <a:xfrm flipV="1">
              <a:off x="603849" y="2838091"/>
              <a:ext cx="0" cy="2147977"/>
            </a:xfrm>
            <a:prstGeom prst="straightConnector1">
              <a:avLst/>
            </a:prstGeom>
            <a:ln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12475" y="4977442"/>
              <a:ext cx="2346385" cy="0"/>
            </a:xfrm>
            <a:prstGeom prst="straightConnector1">
              <a:avLst/>
            </a:prstGeom>
            <a:ln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자유형 14"/>
          <p:cNvSpPr/>
          <p:nvPr/>
        </p:nvSpPr>
        <p:spPr>
          <a:xfrm rot="551141">
            <a:off x="1212218" y="2793888"/>
            <a:ext cx="1079990" cy="1522060"/>
          </a:xfrm>
          <a:custGeom>
            <a:avLst/>
            <a:gdLst>
              <a:gd name="connsiteX0" fmla="*/ 1383 w 734628"/>
              <a:gd name="connsiteY0" fmla="*/ 1112808 h 1112808"/>
              <a:gd name="connsiteX1" fmla="*/ 87647 w 734628"/>
              <a:gd name="connsiteY1" fmla="*/ 672861 h 1112808"/>
              <a:gd name="connsiteX2" fmla="*/ 562099 w 734628"/>
              <a:gd name="connsiteY2" fmla="*/ 500333 h 1112808"/>
              <a:gd name="connsiteX3" fmla="*/ 734628 w 734628"/>
              <a:gd name="connsiteY3" fmla="*/ 0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628" h="1112808">
                <a:moveTo>
                  <a:pt x="1383" y="1112808"/>
                </a:moveTo>
                <a:cubicBezTo>
                  <a:pt x="-2212" y="943874"/>
                  <a:pt x="-5806" y="774940"/>
                  <a:pt x="87647" y="672861"/>
                </a:cubicBezTo>
                <a:cubicBezTo>
                  <a:pt x="181100" y="570782"/>
                  <a:pt x="454269" y="612476"/>
                  <a:pt x="562099" y="500333"/>
                </a:cubicBezTo>
                <a:cubicBezTo>
                  <a:pt x="669929" y="388190"/>
                  <a:pt x="702278" y="194095"/>
                  <a:pt x="734628" y="0"/>
                </a:cubicBezTo>
              </a:path>
            </a:pathLst>
          </a:cu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6274" y="2586676"/>
            <a:ext cx="7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95959"/>
                </a:solidFill>
              </a:rPr>
              <a:t>Db</a:t>
            </a:r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9509" y="4037135"/>
            <a:ext cx="78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95959"/>
                </a:solidFill>
              </a:rPr>
              <a:t>Hz</a:t>
            </a:r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37957" y="3261054"/>
            <a:ext cx="1268083" cy="491706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963481" y="2766860"/>
            <a:ext cx="2181259" cy="1625531"/>
            <a:chOff x="3301057" y="517585"/>
            <a:chExt cx="2181259" cy="1625531"/>
          </a:xfrm>
        </p:grpSpPr>
        <p:sp>
          <p:nvSpPr>
            <p:cNvPr id="19" name="직사각형 18"/>
            <p:cNvSpPr/>
            <p:nvPr/>
          </p:nvSpPr>
          <p:spPr>
            <a:xfrm>
              <a:off x="3301057" y="992038"/>
              <a:ext cx="330663" cy="1151078"/>
            </a:xfrm>
            <a:prstGeom prst="rect">
              <a:avLst/>
            </a:prstGeom>
            <a:solidFill>
              <a:srgbClr val="D7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64110" y="517585"/>
              <a:ext cx="330663" cy="1625531"/>
            </a:xfrm>
            <a:prstGeom prst="rect">
              <a:avLst/>
            </a:prstGeom>
            <a:solidFill>
              <a:srgbClr val="AABE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227163" y="707366"/>
              <a:ext cx="330663" cy="1435750"/>
            </a:xfrm>
            <a:prstGeom prst="rect">
              <a:avLst/>
            </a:prstGeom>
            <a:solidFill>
              <a:srgbClr val="9DA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0216" y="1361078"/>
              <a:ext cx="330663" cy="782037"/>
            </a:xfrm>
            <a:prstGeom prst="rect">
              <a:avLst/>
            </a:prstGeom>
            <a:solidFill>
              <a:srgbClr val="929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51653" y="992038"/>
              <a:ext cx="330663" cy="115107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en-US" altLang="ko-KR" sz="4400" b="1" baseline="30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3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구성도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구성도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72386" y="2550084"/>
            <a:ext cx="7599228" cy="2009265"/>
            <a:chOff x="895099" y="2639807"/>
            <a:chExt cx="7599228" cy="2009265"/>
          </a:xfrm>
        </p:grpSpPr>
        <p:grpSp>
          <p:nvGrpSpPr>
            <p:cNvPr id="3" name="그룹 2"/>
            <p:cNvGrpSpPr/>
            <p:nvPr/>
          </p:nvGrpSpPr>
          <p:grpSpPr>
            <a:xfrm>
              <a:off x="895099" y="2805097"/>
              <a:ext cx="2296916" cy="1682039"/>
              <a:chOff x="705318" y="2485920"/>
              <a:chExt cx="2296916" cy="168203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05318" y="3795548"/>
                <a:ext cx="2296916" cy="3724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KBIZ한마음고딕 M" panose="02020503020101020101" pitchFamily="18" charset="-127"/>
                    <a:ea typeface="KBIZ한마음고딕 M" panose="02020503020101020101" pitchFamily="18" charset="-127"/>
                  </a:rPr>
                  <a:t>아두이노</a:t>
                </a:r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BIZ한마음고딕 M" panose="02020503020101020101" pitchFamily="18" charset="-127"/>
                  <a:ea typeface="KBIZ한마음고딕 M" panose="02020503020101020101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05318" y="2485920"/>
                <a:ext cx="2296916" cy="3724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KBIZ한마음고딕 M" panose="02020503020101020101" pitchFamily="18" charset="-127"/>
                    <a:ea typeface="KBIZ한마음고딕 M" panose="02020503020101020101" pitchFamily="18" charset="-127"/>
                  </a:rPr>
                  <a:t>네오픽셀 쉴드</a:t>
                </a:r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BIZ한마음고딕 M" panose="02020503020101020101" pitchFamily="18" charset="-127"/>
                  <a:ea typeface="KBIZ한마음고딕 M" panose="020205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05318" y="3140734"/>
                <a:ext cx="2296916" cy="3724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KBIZ한마음고딕 M" panose="02020503020101020101" pitchFamily="18" charset="-127"/>
                    <a:ea typeface="KBIZ한마음고딕 M" panose="02020503020101020101" pitchFamily="18" charset="-127"/>
                  </a:rPr>
                  <a:t>오디오 스펙트럼 쉴드</a:t>
                </a:r>
                <a:endPara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BIZ한마음고딕 M" panose="02020503020101020101" pitchFamily="18" charset="-127"/>
                  <a:ea typeface="KBIZ한마음고딕 M" panose="02020503020101020101" pitchFamily="18" charset="-127"/>
                </a:endParaRPr>
              </a:p>
            </p:txBody>
          </p:sp>
          <p:sp>
            <p:nvSpPr>
              <p:cNvPr id="2" name="아래쪽 화살표 1"/>
              <p:cNvSpPr/>
              <p:nvPr/>
            </p:nvSpPr>
            <p:spPr>
              <a:xfrm>
                <a:off x="1130060" y="2858332"/>
                <a:ext cx="189782" cy="282402"/>
              </a:xfrm>
              <a:prstGeom prst="down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아래쪽 화살표 14"/>
              <p:cNvSpPr/>
              <p:nvPr/>
            </p:nvSpPr>
            <p:spPr>
              <a:xfrm>
                <a:off x="1130060" y="3513145"/>
                <a:ext cx="189782" cy="282402"/>
              </a:xfrm>
              <a:prstGeom prst="down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아래쪽 화살표 15"/>
              <p:cNvSpPr/>
              <p:nvPr/>
            </p:nvSpPr>
            <p:spPr>
              <a:xfrm flipV="1">
                <a:off x="2449902" y="2858332"/>
                <a:ext cx="189782" cy="282402"/>
              </a:xfrm>
              <a:prstGeom prst="down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아래쪽 화살표 16"/>
              <p:cNvSpPr/>
              <p:nvPr/>
            </p:nvSpPr>
            <p:spPr>
              <a:xfrm>
                <a:off x="2449902" y="3513145"/>
                <a:ext cx="189782" cy="282402"/>
              </a:xfrm>
              <a:prstGeom prst="down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441940" y="2732911"/>
              <a:ext cx="2565398" cy="1847327"/>
              <a:chOff x="3441940" y="2732911"/>
              <a:chExt cx="2565398" cy="1847327"/>
            </a:xfrm>
          </p:grpSpPr>
          <p:sp>
            <p:nvSpPr>
              <p:cNvPr id="14" name="왼쪽 화살표 13"/>
              <p:cNvSpPr/>
              <p:nvPr/>
            </p:nvSpPr>
            <p:spPr>
              <a:xfrm>
                <a:off x="3441940" y="3459911"/>
                <a:ext cx="1319841" cy="186205"/>
              </a:xfrm>
              <a:prstGeom prst="left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왼쪽 화살표 27"/>
              <p:cNvSpPr/>
              <p:nvPr/>
            </p:nvSpPr>
            <p:spPr>
              <a:xfrm>
                <a:off x="3441940" y="3646116"/>
                <a:ext cx="1319841" cy="186205"/>
              </a:xfrm>
              <a:prstGeom prst="left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 rot="16200000">
                <a:off x="4314884" y="3152373"/>
                <a:ext cx="819510" cy="7428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6200000">
                <a:off x="4314885" y="4077583"/>
                <a:ext cx="819510" cy="7428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왼쪽 화살표 34"/>
              <p:cNvSpPr/>
              <p:nvPr/>
            </p:nvSpPr>
            <p:spPr>
              <a:xfrm flipH="1">
                <a:off x="4687497" y="2732911"/>
                <a:ext cx="1319841" cy="186205"/>
              </a:xfrm>
              <a:prstGeom prst="left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왼쪽 화살표 35"/>
              <p:cNvSpPr/>
              <p:nvPr/>
            </p:nvSpPr>
            <p:spPr>
              <a:xfrm flipH="1">
                <a:off x="4687497" y="4394033"/>
                <a:ext cx="1319841" cy="186205"/>
              </a:xfrm>
              <a:prstGeom prst="left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6197411" y="2639807"/>
              <a:ext cx="2296916" cy="372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BIZ한마음고딕 M" panose="02020503020101020101" pitchFamily="18" charset="-127"/>
                  <a:ea typeface="KBIZ한마음고딕 M" panose="02020503020101020101" pitchFamily="18" charset="-127"/>
                </a:rPr>
                <a:t>휴대폰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BIZ한마음고딕 M" panose="02020503020101020101" pitchFamily="18" charset="-127"/>
                  <a:ea typeface="KBIZ한마음고딕 M" panose="02020503020101020101" pitchFamily="18" charset="-127"/>
                </a:rPr>
                <a:t>(mp3)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197411" y="4276661"/>
              <a:ext cx="2296916" cy="372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BIZ한마음고딕 M" panose="02020503020101020101" pitchFamily="18" charset="-127"/>
                  <a:ea typeface="KBIZ한마음고딕 M" panose="02020503020101020101" pitchFamily="18" charset="-127"/>
                </a:rPr>
                <a:t>스피커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3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 </a:t>
            </a:r>
            <a:r>
              <a:rPr lang="ko-KR" altLang="en-US" sz="3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기능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기능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1372831" y="2428860"/>
            <a:ext cx="7398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-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다양한 음악에 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반응</a:t>
            </a:r>
            <a:endParaRPr lang="en-US" altLang="ko-KR" dirty="0" smtClean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fontAlgn="base"/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fontAlgn="base"/>
            <a:r>
              <a:rPr lang="en-US" altLang="ko-KR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-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오디오 스펙트럼 쉴드가 음악의 볼륨과 음역대의 값을 읽어 저장</a:t>
            </a:r>
            <a:endParaRPr lang="en-US" altLang="ko-KR" dirty="0" smtClean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fontAlgn="base"/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fontAlgn="base"/>
            <a:r>
              <a:rPr lang="en-US" altLang="ko-KR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-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오디오 스펙트럼 쉴드가 읽은 값을 </a:t>
            </a:r>
            <a:r>
              <a:rPr lang="en-US" altLang="ko-KR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40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개의 네오픽셀 </a:t>
            </a:r>
            <a:r>
              <a:rPr lang="en-US" altLang="ko-KR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LED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로 출력</a:t>
            </a:r>
            <a:endParaRPr lang="en-US" altLang="ko-KR" dirty="0" smtClean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fontAlgn="base"/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fontAlgn="base"/>
            <a:r>
              <a:rPr lang="en-US" altLang="ko-KR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-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소스코드를 수정하여 원하는 </a:t>
            </a:r>
            <a:r>
              <a:rPr lang="ko-KR" altLang="en-US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다양한 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색 설정 가능</a:t>
            </a:r>
            <a:endParaRPr lang="en-US" altLang="ko-KR" dirty="0" smtClean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fontAlgn="base"/>
            <a:endParaRPr lang="en-US" altLang="ko-KR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4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시연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4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 </a:t>
            </a:r>
            <a:r>
              <a:rPr lang="ko-KR" altLang="en-US" sz="3000" b="1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시연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cs typeface="+mj-cs"/>
            </a:endParaRPr>
          </a:p>
        </p:txBody>
      </p:sp>
      <p:cxnSp>
        <p:nvCxnSpPr>
          <p:cNvPr id="12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04574" y="2087337"/>
            <a:ext cx="2181259" cy="1625531"/>
            <a:chOff x="3301057" y="517585"/>
            <a:chExt cx="2181259" cy="1625531"/>
          </a:xfrm>
        </p:grpSpPr>
        <p:sp>
          <p:nvSpPr>
            <p:cNvPr id="13" name="직사각형 12"/>
            <p:cNvSpPr/>
            <p:nvPr/>
          </p:nvSpPr>
          <p:spPr>
            <a:xfrm>
              <a:off x="3301057" y="992038"/>
              <a:ext cx="330663" cy="1151078"/>
            </a:xfrm>
            <a:prstGeom prst="rect">
              <a:avLst/>
            </a:prstGeom>
            <a:solidFill>
              <a:srgbClr val="D7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64110" y="517585"/>
              <a:ext cx="330663" cy="1625531"/>
            </a:xfrm>
            <a:prstGeom prst="rect">
              <a:avLst/>
            </a:prstGeom>
            <a:solidFill>
              <a:srgbClr val="AABE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27163" y="707366"/>
              <a:ext cx="330663" cy="1435750"/>
            </a:xfrm>
            <a:prstGeom prst="rect">
              <a:avLst/>
            </a:prstGeom>
            <a:solidFill>
              <a:srgbClr val="9DA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90216" y="1361078"/>
              <a:ext cx="330663" cy="782037"/>
            </a:xfrm>
            <a:prstGeom prst="rect">
              <a:avLst/>
            </a:prstGeom>
            <a:solidFill>
              <a:srgbClr val="929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51653" y="992038"/>
              <a:ext cx="330663" cy="115107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25781" y="3945771"/>
            <a:ext cx="4135904" cy="1363096"/>
            <a:chOff x="2504048" y="3842014"/>
            <a:chExt cx="4135904" cy="136309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47" r="12035" b="53350"/>
            <a:stretch/>
          </p:blipFill>
          <p:spPr>
            <a:xfrm>
              <a:off x="2504048" y="3842014"/>
              <a:ext cx="4135904" cy="13630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878558" y="4278446"/>
              <a:ext cx="3234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4"/>
                </a:rPr>
                <a:t>https://</a:t>
              </a:r>
              <a:r>
                <a:rPr lang="en-US" altLang="ko-KR" dirty="0" smtClean="0">
                  <a:hlinkClick r:id="rId4"/>
                </a:rPr>
                <a:t>youtu.be/P2g7wTeLEeM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1733" y="538434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Git 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저장소 </a:t>
            </a:r>
            <a:r>
              <a:rPr lang="en-US" altLang="ko-KR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: </a:t>
            </a:r>
            <a:r>
              <a:rPr lang="en-US" altLang="ko-KR" u="sng" dirty="0">
                <a:hlinkClick r:id="rId5"/>
              </a:rPr>
              <a:t>https://</a:t>
            </a:r>
            <a:r>
              <a:rPr lang="en-US" altLang="ko-KR" u="sng" dirty="0" smtClean="0">
                <a:hlinkClick r:id="rId5"/>
              </a:rPr>
              <a:t>github.com/kutmicro/2015136101-2015136094_LED_audio_spectrum</a:t>
            </a:r>
            <a:endParaRPr lang="en-US" altLang="ko-KR" u="sng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9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1237388" y="2382669"/>
            <a:ext cx="6669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ndalus" panose="02020603050405020304" pitchFamily="18" charset="-78"/>
                <a:ea typeface="나눔바른고딕" panose="020B0603020101020101" pitchFamily="50" charset="-127"/>
                <a:cs typeface="Andalus" panose="02020603050405020304" pitchFamily="18" charset="-78"/>
              </a:rPr>
              <a:t>Q </a:t>
            </a:r>
            <a:r>
              <a:rPr lang="en-US" altLang="ko-KR" sz="80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ndalus" panose="02020603050405020304" pitchFamily="18" charset="-78"/>
                <a:ea typeface="나눔바른고딕" panose="020B0603020101020101" pitchFamily="50" charset="-127"/>
                <a:cs typeface="Andalus" panose="02020603050405020304" pitchFamily="18" charset="-78"/>
              </a:rPr>
              <a:t>&amp; A</a:t>
            </a:r>
            <a:endParaRPr lang="ko-KR" altLang="en-US" sz="8000" b="1" spc="-300" dirty="0">
              <a:ln>
                <a:solidFill>
                  <a:schemeClr val="bg1">
                    <a:alpha val="0"/>
                  </a:schemeClr>
                </a:solidFill>
              </a:ln>
              <a:latin typeface="Andalus" panose="02020603050405020304" pitchFamily="18" charset="-78"/>
              <a:ea typeface="나눔바른고딕" panose="020B0603020101020101" pitchFamily="50" charset="-127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29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감사합니다</a:t>
            </a:r>
            <a:r>
              <a:rPr kumimoji="0" lang="en-US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cs typeface="+mj-cs"/>
              </a:rPr>
              <a:t>.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130</Words>
  <Application>Microsoft Office PowerPoint</Application>
  <PresentationFormat>화면 슬라이드 쇼(4:3)</PresentationFormat>
  <Paragraphs>47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Arial Black</vt:lpstr>
      <vt:lpstr>맑은 고딕</vt:lpstr>
      <vt:lpstr>Arial</vt:lpstr>
      <vt:lpstr>나눔바른고딕</vt:lpstr>
      <vt:lpstr>KBIZ한마음고딕 M</vt:lpstr>
      <vt:lpstr>Calibri</vt:lpstr>
      <vt:lpstr>Calibri Light</vt:lpstr>
      <vt:lpstr>-윤고딕330</vt:lpstr>
      <vt:lpstr>KBIZ한마음고딕 R</vt:lpstr>
      <vt:lpstr>Andalus</vt:lpstr>
      <vt:lpstr>KBIZ한마음고딕 B</vt:lpstr>
      <vt:lpstr>Office 테마</vt:lpstr>
      <vt:lpstr>LED 오디오 스펙트럼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yujeong Lee</cp:lastModifiedBy>
  <cp:revision>14</cp:revision>
  <dcterms:created xsi:type="dcterms:W3CDTF">2016-11-01T03:46:33Z</dcterms:created>
  <dcterms:modified xsi:type="dcterms:W3CDTF">2016-12-12T15:11:34Z</dcterms:modified>
</cp:coreProperties>
</file>