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84sCxArx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아이 보호기</a:t>
            </a:r>
            <a:r>
              <a:rPr lang="en-US" altLang="ko-KR" dirty="0" smtClean="0"/>
              <a:t>(Child Keeper)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마이크로프로세서 및 실습 최종 발표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5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 보호기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아이의 거리 정보를 받음으로써 아이를 길에서 잃어버리지 않도록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아이의 체온 정보를 받아서 아이의 체온이 정상인지 실시간으로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4" name="Picture 2" descr="삼성전자, 스마트폰 갤럭시A 잘 나가네…한달만에 15만대 훌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01" y="1848469"/>
            <a:ext cx="8846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아두이노 BLE Module HM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61" y="2937773"/>
            <a:ext cx="1235947" cy="9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아두이노 메가 2560 ADK R3보드 / Arduino Mega 2560 ADK Board : igameplussh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61" y="4797004"/>
            <a:ext cx="2808509" cy="13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위로 굽은 화살표 6"/>
          <p:cNvSpPr/>
          <p:nvPr/>
        </p:nvSpPr>
        <p:spPr>
          <a:xfrm rot="16200000">
            <a:off x="4448354" y="236132"/>
            <a:ext cx="866776" cy="4536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굽은 화살표 7"/>
          <p:cNvSpPr/>
          <p:nvPr/>
        </p:nvSpPr>
        <p:spPr>
          <a:xfrm flipH="1">
            <a:off x="1972909" y="3360637"/>
            <a:ext cx="784596" cy="14363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5585" y="357861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모듈을 이용해</a:t>
            </a:r>
            <a:endParaRPr lang="en-US" altLang="ko-KR" dirty="0" smtClean="0"/>
          </a:p>
          <a:p>
            <a:r>
              <a:rPr lang="ko-KR" altLang="en-US" dirty="0" smtClean="0"/>
              <a:t>온도 정보를 전달</a:t>
            </a:r>
            <a:endParaRPr lang="ko-KR" altLang="en-US" dirty="0"/>
          </a:p>
        </p:txBody>
      </p:sp>
      <p:pic>
        <p:nvPicPr>
          <p:cNvPr id="10" name="Picture 12" descr="led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7" y="4600694"/>
            <a:ext cx="1121934" cy="8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5493" y="548130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온도에 따른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점등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2001" y="24965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거리정보 전달</a:t>
            </a:r>
            <a:endParaRPr lang="ko-KR" altLang="en-US" dirty="0"/>
          </a:p>
        </p:txBody>
      </p:sp>
      <p:pic>
        <p:nvPicPr>
          <p:cNvPr id="13" name="Picture 4" descr="아두이노 BLE Module HM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20" y="4408672"/>
            <a:ext cx="1235947" cy="9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>
            <a:stCxn id="13" idx="3"/>
            <a:endCxn id="6" idx="1"/>
          </p:cNvCxnSpPr>
          <p:nvPr/>
        </p:nvCxnSpPr>
        <p:spPr>
          <a:xfrm>
            <a:off x="4008567" y="4903544"/>
            <a:ext cx="1053194" cy="57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</p:cNvCxnSpPr>
          <p:nvPr/>
        </p:nvCxnSpPr>
        <p:spPr>
          <a:xfrm flipH="1">
            <a:off x="4365637" y="5481304"/>
            <a:ext cx="696124" cy="77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6" idx="1"/>
          </p:cNvCxnSpPr>
          <p:nvPr/>
        </p:nvCxnSpPr>
        <p:spPr>
          <a:xfrm>
            <a:off x="1821401" y="5016673"/>
            <a:ext cx="3240360" cy="464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핀맵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38052"/>
              </p:ext>
            </p:extLst>
          </p:nvPr>
        </p:nvGraphicFramePr>
        <p:xfrm>
          <a:off x="251520" y="1772816"/>
          <a:ext cx="3551936" cy="2060575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블루투스 모듈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HM-10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795588" y="3057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18119"/>
              </p:ext>
            </p:extLst>
          </p:nvPr>
        </p:nvGraphicFramePr>
        <p:xfrm>
          <a:off x="251520" y="4509120"/>
          <a:ext cx="3551936" cy="1648460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온도 센서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dht11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27650"/>
              </p:ext>
            </p:extLst>
          </p:nvPr>
        </p:nvGraphicFramePr>
        <p:xfrm>
          <a:off x="4427984" y="2996952"/>
          <a:ext cx="3551936" cy="2269998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youtu.be/bk84sCxArxg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0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7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101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모듈</vt:lpstr>
      <vt:lpstr>아이 보호기(Child Keeper)</vt:lpstr>
      <vt:lpstr>아이 보호기?</vt:lpstr>
      <vt:lpstr>구성도</vt:lpstr>
      <vt:lpstr>핀맵</vt:lpstr>
      <vt:lpstr>동영상 링크</vt:lpstr>
      <vt:lpstr>QNA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 보호기</dc:title>
  <dc:creator>재성</dc:creator>
  <cp:lastModifiedBy>재성</cp:lastModifiedBy>
  <cp:revision>7</cp:revision>
  <dcterms:created xsi:type="dcterms:W3CDTF">2016-12-21T02:23:32Z</dcterms:created>
  <dcterms:modified xsi:type="dcterms:W3CDTF">2016-12-21T02:38:00Z</dcterms:modified>
</cp:coreProperties>
</file>