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7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0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07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97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2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3307-972A-4CC4-B0C9-AD650FEF1D0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9" y="5017823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2015136108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이혜지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11959" y="4092139"/>
            <a:ext cx="648004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2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HR car project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" y="6458758"/>
            <a:ext cx="1219199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08501" y="356659"/>
            <a:ext cx="1250019" cy="307203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08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ko-KR" sz="267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970" dirty="0" smtClean="0"/>
              <a:t>구성</a:t>
            </a:r>
            <a:endParaRPr lang="en-US" altLang="ko-KR" sz="2970" dirty="0" smtClean="0"/>
          </a:p>
          <a:p>
            <a:pPr marL="514350" indent="-514350">
              <a:buAutoNum type="arabicPeriod"/>
            </a:pPr>
            <a:endParaRPr lang="en-US" altLang="ko-KR" sz="2970" dirty="0" smtClean="0"/>
          </a:p>
          <a:p>
            <a:pPr marL="514350" indent="-514350">
              <a:buAutoNum type="arabicPeriod"/>
            </a:pPr>
            <a:r>
              <a:rPr lang="ko-KR" altLang="en-US" sz="2970" dirty="0" smtClean="0"/>
              <a:t>기능</a:t>
            </a:r>
            <a:endParaRPr lang="en-US" altLang="ko-KR" sz="2970" dirty="0" smtClean="0"/>
          </a:p>
          <a:p>
            <a:endParaRPr lang="en-US" altLang="ko-KR" sz="2970" dirty="0"/>
          </a:p>
          <a:p>
            <a:r>
              <a:rPr lang="en-US" altLang="ko-KR" sz="2970" dirty="0" smtClean="0"/>
              <a:t>3.</a:t>
            </a:r>
            <a:r>
              <a:rPr lang="ko-KR" altLang="en-US" sz="2970" dirty="0" err="1" smtClean="0"/>
              <a:t>개선해야할</a:t>
            </a:r>
            <a:r>
              <a:rPr lang="ko-KR" altLang="en-US" sz="2970" dirty="0" smtClean="0"/>
              <a:t> </a:t>
            </a:r>
            <a:r>
              <a:rPr lang="ko-KR" altLang="en-US" sz="2970" dirty="0" smtClean="0"/>
              <a:t>점</a:t>
            </a:r>
            <a:endParaRPr lang="ko-KR" altLang="en-US" sz="297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1092480"/>
            <a:ext cx="9217024" cy="614197"/>
          </a:xfrm>
        </p:spPr>
        <p:txBody>
          <a:bodyPr/>
          <a:lstStyle/>
          <a:p>
            <a:pPr lvl="0"/>
            <a:r>
              <a:rPr lang="ko-KR" altLang="en-US" b="1" dirty="0" smtClean="0"/>
              <a:t>구성도</a:t>
            </a:r>
            <a:endParaRPr 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49" y="1947671"/>
            <a:ext cx="7481757" cy="4510557"/>
          </a:xfrm>
        </p:spPr>
      </p:pic>
    </p:spTree>
    <p:extLst>
      <p:ext uri="{BB962C8B-B14F-4D97-AF65-F5344CB8AC3E}">
        <p14:creationId xmlns:p14="http://schemas.microsoft.com/office/powerpoint/2010/main" val="28665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1" y="861807"/>
            <a:ext cx="11329259" cy="614197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0771" y="1897812"/>
            <a:ext cx="11904452" cy="464101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sz="2500" dirty="0" smtClean="0"/>
              <a:t>스마트 </a:t>
            </a:r>
            <a:r>
              <a:rPr lang="ko-KR" altLang="en-US" sz="2500" dirty="0" err="1" smtClean="0"/>
              <a:t>폰을</a:t>
            </a:r>
            <a:r>
              <a:rPr lang="ko-KR" altLang="en-US" sz="2500" dirty="0" smtClean="0"/>
              <a:t> 이용하여 자동차를 조종한다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670" dirty="0"/>
              <a:t> </a:t>
            </a:r>
            <a:r>
              <a:rPr lang="en-US" altLang="ko-KR" sz="2670" dirty="0" smtClean="0"/>
              <a:t>   </a:t>
            </a:r>
            <a:r>
              <a:rPr lang="en-US" altLang="ko-KR" sz="2070" dirty="0" smtClean="0"/>
              <a:t>- </a:t>
            </a:r>
            <a:r>
              <a:rPr lang="ko-KR" altLang="en-US" sz="1900" dirty="0" err="1" smtClean="0"/>
              <a:t>앱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인벤터를</a:t>
            </a:r>
            <a:r>
              <a:rPr lang="ko-KR" altLang="en-US" sz="1900" dirty="0" smtClean="0"/>
              <a:t> 이용해 만든 </a:t>
            </a:r>
            <a:r>
              <a:rPr lang="ko-KR" altLang="en-US" sz="1900" dirty="0" err="1" smtClean="0"/>
              <a:t>앱을</a:t>
            </a:r>
            <a:r>
              <a:rPr lang="ko-KR" altLang="en-US" sz="1900" dirty="0" smtClean="0"/>
              <a:t> 이용한다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2. </a:t>
            </a:r>
            <a:r>
              <a:rPr lang="ko-KR" altLang="en-US" sz="2500" dirty="0" smtClean="0"/>
              <a:t>전진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후진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좌회전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우회전을 할 수 있다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- DC</a:t>
            </a:r>
            <a:r>
              <a:rPr lang="ko-KR" altLang="en-US" sz="1900" dirty="0" smtClean="0"/>
              <a:t>모터를 이용하며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컨트롤을 위해 모터 드라이버 </a:t>
            </a:r>
            <a:r>
              <a:rPr lang="ko-KR" altLang="en-US" sz="1900" dirty="0" err="1" smtClean="0"/>
              <a:t>쉴드를</a:t>
            </a:r>
            <a:r>
              <a:rPr lang="ko-KR" altLang="en-US" sz="1900" dirty="0" smtClean="0"/>
              <a:t> 사용한다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스위치를 이용하여 </a:t>
            </a:r>
            <a:r>
              <a:rPr lang="en-US" altLang="ko-KR" sz="2500" dirty="0" smtClean="0"/>
              <a:t>LED</a:t>
            </a:r>
            <a:r>
              <a:rPr lang="ko-KR" altLang="en-US" sz="2500" dirty="0" smtClean="0"/>
              <a:t>를 점멸한다</a:t>
            </a:r>
            <a:r>
              <a:rPr lang="en-US" altLang="ko-KR" sz="2500" dirty="0" smtClean="0"/>
              <a:t>.</a:t>
            </a:r>
            <a:r>
              <a:rPr lang="en-US" altLang="ko-KR" sz="2500" dirty="0"/>
              <a:t> </a:t>
            </a:r>
          </a:p>
          <a:p>
            <a:r>
              <a:rPr lang="en-US" altLang="ko-KR" sz="2670" dirty="0" smtClean="0"/>
              <a:t>  </a:t>
            </a:r>
            <a:r>
              <a:rPr lang="en-US" altLang="ko-KR" sz="1900" dirty="0" smtClean="0"/>
              <a:t> - </a:t>
            </a:r>
            <a:r>
              <a:rPr lang="ko-KR" altLang="en-US" sz="1900" dirty="0" smtClean="0"/>
              <a:t>사용자가 원할 때 </a:t>
            </a:r>
            <a:r>
              <a:rPr lang="en-US" altLang="ko-KR" sz="1900" dirty="0" smtClean="0"/>
              <a:t>LED</a:t>
            </a:r>
            <a:r>
              <a:rPr lang="ko-KR" altLang="en-US" sz="1900" dirty="0" smtClean="0"/>
              <a:t>를 점멸할 수 있도록 한다</a:t>
            </a:r>
            <a:r>
              <a:rPr lang="en-US" altLang="ko-KR" sz="1900" dirty="0" smtClean="0"/>
              <a:t>. </a:t>
            </a:r>
            <a:r>
              <a:rPr lang="ko-KR" altLang="en-US" sz="1900" dirty="0" err="1" smtClean="0"/>
              <a:t>앱에</a:t>
            </a:r>
            <a:r>
              <a:rPr lang="ko-KR" altLang="en-US" sz="1900" dirty="0" smtClean="0"/>
              <a:t> 기능을 구현하도록 했다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4. </a:t>
            </a:r>
            <a:r>
              <a:rPr lang="ko-KR" altLang="en-US" sz="2500" dirty="0" smtClean="0"/>
              <a:t>일정 거리 내에 장애물이 있다면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충돌을 방지하기 위해 움직인다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070" dirty="0"/>
              <a:t> </a:t>
            </a:r>
            <a:r>
              <a:rPr lang="en-US" altLang="ko-KR" sz="2070" dirty="0" smtClean="0"/>
              <a:t> 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전방에 장애물이 있다면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후진하도록 한다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초음파 센서를 이용하여 구현하였으며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거리는 </a:t>
            </a:r>
            <a:r>
              <a:rPr lang="en-US" altLang="ko-KR" sz="1900" dirty="0" smtClean="0"/>
              <a:t>10cm</a:t>
            </a:r>
            <a:r>
              <a:rPr lang="ko-KR" altLang="en-US" sz="1900" dirty="0" smtClean="0"/>
              <a:t>로 설정하였다</a:t>
            </a:r>
            <a:r>
              <a:rPr lang="en-US" altLang="ko-KR" sz="19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기능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300" dirty="0" smtClean="0">
                <a:latin typeface="Arial" pitchFamily="34" charset="0"/>
                <a:cs typeface="Arial" pitchFamily="34" charset="0"/>
              </a:rPr>
              <a:t>전원을 많이 </a:t>
            </a:r>
            <a:r>
              <a:rPr lang="ko-KR" altLang="en-US" sz="2300" dirty="0" smtClean="0"/>
              <a:t>필요하다는 점</a:t>
            </a:r>
            <a:endParaRPr lang="en-US" altLang="ko-KR" sz="2833" dirty="0"/>
          </a:p>
          <a:p>
            <a:r>
              <a:rPr lang="en-US" altLang="ko-KR" sz="1800" dirty="0" smtClean="0"/>
              <a:t>   -</a:t>
            </a:r>
            <a:r>
              <a:rPr lang="ko-KR" altLang="en-US" sz="1800" dirty="0" smtClean="0"/>
              <a:t>건전지를 두 개를 연결했는데도 불구하고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전원 부족으로 작동하다 멈추는 부분이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시연에서는 파워 </a:t>
            </a:r>
            <a:r>
              <a:rPr lang="ko-KR" altLang="en-US" sz="1800" dirty="0" err="1" smtClean="0"/>
              <a:t>서플라이를</a:t>
            </a:r>
            <a:r>
              <a:rPr lang="ko-KR" altLang="en-US" sz="1800" dirty="0" smtClean="0"/>
              <a:t> 이용했다</a:t>
            </a:r>
            <a:r>
              <a:rPr lang="en-US" altLang="ko-KR" sz="1800" dirty="0" smtClean="0"/>
              <a:t>. RC</a:t>
            </a:r>
            <a:r>
              <a:rPr lang="ko-KR" altLang="en-US" sz="1800" dirty="0" err="1" smtClean="0"/>
              <a:t>카가</a:t>
            </a:r>
            <a:r>
              <a:rPr lang="ko-KR" altLang="en-US" sz="1800" dirty="0" smtClean="0"/>
              <a:t> 따로 고정된 전원이 필요하다는 점은 매우 큰 아쉬움이다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2300" dirty="0" smtClean="0"/>
              <a:t>2. </a:t>
            </a:r>
            <a:r>
              <a:rPr lang="ko-KR" altLang="en-US" sz="2300" dirty="0" smtClean="0"/>
              <a:t>전선이 복잡하다는 점</a:t>
            </a:r>
            <a:endParaRPr lang="en-US" altLang="ko-KR" sz="2300" dirty="0" smtClean="0"/>
          </a:p>
          <a:p>
            <a:r>
              <a:rPr lang="en-US" altLang="ko-KR" sz="2300" dirty="0"/>
              <a:t> </a:t>
            </a:r>
            <a:r>
              <a:rPr lang="en-US" altLang="ko-KR" sz="2300" dirty="0" smtClean="0"/>
              <a:t>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많은 재료를 사용한 것도 아닌데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전선이 복잡해서 헷갈릴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가끔 문제가 있는 전선을 찾기가 어렵다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2300" dirty="0" smtClean="0"/>
              <a:t>3. </a:t>
            </a:r>
            <a:r>
              <a:rPr lang="ko-KR" altLang="en-US" sz="2300" dirty="0" smtClean="0"/>
              <a:t>바퀴가 손으로 어느 정도 직접 돌려준 후에야 움직인다는 점</a:t>
            </a:r>
            <a:endParaRPr lang="en-US" altLang="ko-KR" sz="2300" dirty="0" smtClean="0"/>
          </a:p>
          <a:p>
            <a:r>
              <a:rPr lang="en-US" altLang="ko-KR" sz="1800" dirty="0" smtClean="0"/>
              <a:t>   - </a:t>
            </a:r>
            <a:r>
              <a:rPr lang="ko-KR" altLang="en-US" sz="1800" dirty="0" smtClean="0"/>
              <a:t>모터에 전선을 연결할 때의 문제인지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전원의 부족 문제인지는 잘 모르겠으나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손으로 조금 돌려준 후에야 모터의 힘으로 돌아간다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개선해야할</a:t>
            </a:r>
            <a:r>
              <a:rPr lang="ko-KR" altLang="en-US" dirty="0" smtClean="0"/>
              <a:t> 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218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 목차</vt:lpstr>
      <vt:lpstr>구성</vt:lpstr>
      <vt:lpstr> 기능</vt:lpstr>
      <vt:lpstr>   개선해야할 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이혜지</dc:creator>
  <cp:lastModifiedBy>user</cp:lastModifiedBy>
  <cp:revision>11</cp:revision>
  <dcterms:created xsi:type="dcterms:W3CDTF">2016-12-20T14:44:29Z</dcterms:created>
  <dcterms:modified xsi:type="dcterms:W3CDTF">2016-12-21T05:09:06Z</dcterms:modified>
</cp:coreProperties>
</file>