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61" r:id="rId4"/>
    <p:sldId id="257" r:id="rId5"/>
    <p:sldId id="260" r:id="rId6"/>
    <p:sldId id="265" r:id="rId7"/>
    <p:sldId id="267" r:id="rId8"/>
    <p:sldId id="262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4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47BD-FCDD-1544-92F1-58D9B6E74EF4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85E7-877A-4849-A22A-04454DF8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485E7-877A-4849-A22A-04454DF8A8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05EE-0391-1E4B-B037-C1AAAC49336B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0A05-ACD0-A244-8564-262505971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Q83aIwn69y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7300" dirty="0" smtClean="0">
                <a:latin typeface="Nanum Gothic" charset="-127"/>
                <a:ea typeface="Nanum Gothic" charset="-127"/>
                <a:cs typeface="Nanum Gothic" charset="-127"/>
              </a:rPr>
              <a:t>Project</a:t>
            </a:r>
            <a:r>
              <a:rPr lang="en-US" altLang="ko-KR" sz="7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r>
              <a:rPr lang="en-US" dirty="0" err="1" smtClean="0">
                <a:latin typeface="Nanum Gothic" charset="-127"/>
                <a:ea typeface="Nanum Gothic" charset="-127"/>
                <a:cs typeface="Nanum Gothic" charset="-127"/>
              </a:rPr>
              <a:t>Hiv_rid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2015136111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임세정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Nanum Gothic" charset="-127"/>
                <a:ea typeface="Nanum Gothic" charset="-127"/>
                <a:cs typeface="Nanum Gothic" charset="-127"/>
              </a:rPr>
              <a:t>END</a:t>
            </a:r>
            <a:endParaRPr lang="en-US" sz="6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목차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목표</a:t>
            </a:r>
          </a:p>
          <a:p>
            <a:r>
              <a:rPr lang="ko-KR" altLang="en-US" dirty="0" smtClean="0"/>
              <a:t>기능</a:t>
            </a:r>
          </a:p>
          <a:p>
            <a:r>
              <a:rPr lang="ko-KR" altLang="en-US" dirty="0" smtClean="0"/>
              <a:t>구성도</a:t>
            </a:r>
          </a:p>
          <a:p>
            <a:r>
              <a:rPr lang="ko-KR" altLang="en-US" dirty="0" smtClean="0"/>
              <a:t>매핑 </a:t>
            </a:r>
          </a:p>
          <a:p>
            <a:r>
              <a:rPr lang="en-US" altLang="ko-KR" dirty="0" smtClean="0"/>
              <a:t>YOUTUBE</a:t>
            </a:r>
          </a:p>
          <a:p>
            <a:r>
              <a:rPr lang="ko-KR" altLang="en-US" dirty="0" smtClean="0"/>
              <a:t>시연</a:t>
            </a:r>
            <a:endParaRPr lang="ko-KR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9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주제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목표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아두이노를 이용하여 음악 및 영상 프로그램을 조작할 수 있는 미디 컨트롤러를 만든다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0059"/>
            <a:ext cx="3830053" cy="228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888" y="5992297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Livid instruments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 사의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ohm64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8" y="3262772"/>
            <a:ext cx="3866148" cy="2416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4378" y="5942568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Akai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사의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Apc40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9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기능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10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개의 버튼을 이용해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MIDI note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값 출력 </a:t>
            </a:r>
          </a:p>
          <a:p>
            <a:pPr marL="0" indent="0">
              <a:buNone/>
            </a:pP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개의 포텐셜미터를 이용해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MIDI CC(continuous controller)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값 출력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시리얼 아웃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(TX 1)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을 통해 미디 신호를 송출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-UART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구성도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98" y="1873751"/>
            <a:ext cx="247721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001864" y="1690688"/>
            <a:ext cx="2321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5 pin socket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4611" y="3134499"/>
            <a:ext cx="312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MIDI interface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4563552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Nanum Gothic" charset="-127"/>
                <a:ea typeface="Nanum Gothic" charset="-127"/>
                <a:cs typeface="Nanum Gothic" charset="-127"/>
              </a:rPr>
              <a:t>L</a:t>
            </a:r>
            <a:r>
              <a:rPr lang="en-US" sz="3000" dirty="0" smtClean="0">
                <a:latin typeface="Nanum Gothic" charset="-127"/>
                <a:ea typeface="Nanum Gothic" charset="-127"/>
                <a:cs typeface="Nanum Gothic" charset="-127"/>
              </a:rPr>
              <a:t>aptop</a:t>
            </a:r>
            <a:endParaRPr lang="en-US" sz="3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29984" y="2244686"/>
            <a:ext cx="2789856" cy="1325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68116" y="2263875"/>
            <a:ext cx="1530284" cy="871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97866" y="3705704"/>
            <a:ext cx="2038820" cy="9687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534" y="2330399"/>
            <a:ext cx="6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TX1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버튼 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1~10: C4~E5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까지 검은 건반을 제외하고 매핑되어있음</a:t>
            </a:r>
          </a:p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1-3: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미디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CC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값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1,10,22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에 매핑되어 있음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6" y="1218481"/>
            <a:ext cx="3588084" cy="495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매핑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C4: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비디오 클립 랜덤 트리거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D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 zoom blur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Reflected tile(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만화경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F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fade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모드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G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 strobe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모드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A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4:Lean On (Delta heavy remix)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B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4:Punish my love VIP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C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5:Face Down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D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비디오 클립 초기화</a:t>
            </a:r>
            <a:endParaRPr 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E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5: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Three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pound chicken wing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500" dirty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1:LPF/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비디오 클립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opacity</a:t>
            </a:r>
          </a:p>
          <a:p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2:bitcrusher/</a:t>
            </a:r>
          </a:p>
          <a:p>
            <a:pPr marL="0" indent="0">
              <a:buNone/>
            </a:pP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글리치</a:t>
            </a:r>
            <a:endParaRPr lang="en-US" altLang="ko-KR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ko-KR" altLang="en-US" sz="35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포텐셔미터 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3: ping pong delay(</a:t>
            </a:r>
            <a:r>
              <a:rPr lang="ko-KR" altLang="en-US" sz="3500" dirty="0" smtClean="0">
                <a:latin typeface="Nanum Gothic" charset="-127"/>
                <a:ea typeface="Nanum Gothic" charset="-127"/>
                <a:cs typeface="Nanum Gothic" charset="-127"/>
              </a:rPr>
              <a:t>잔향</a:t>
            </a:r>
            <a:r>
              <a:rPr lang="en-US" altLang="ko-KR" sz="3500" dirty="0" smtClean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en-US" sz="35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</a:rPr>
              <a:t>YOUTUBE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https</a:t>
            </a:r>
            <a:r>
              <a:rPr lang="en-US" dirty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://</a:t>
            </a:r>
            <a:r>
              <a:rPr lang="en-US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www.youtube.com/watch?v=Q83aIwn69yk</a:t>
            </a:r>
            <a:endParaRPr lang="ko-KR" altLang="en-US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642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시연</a:t>
            </a:r>
            <a:endParaRPr 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3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177</Words>
  <Application>Microsoft Macintosh PowerPoint</Application>
  <PresentationFormat>Widescreen</PresentationFormat>
  <Paragraphs>57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Nanum Gothic</vt:lpstr>
      <vt:lpstr>Office Theme</vt:lpstr>
      <vt:lpstr>Project  Hiv_rid </vt:lpstr>
      <vt:lpstr>목차</vt:lpstr>
      <vt:lpstr>주제 / 목표</vt:lpstr>
      <vt:lpstr>기능</vt:lpstr>
      <vt:lpstr>구성도</vt:lpstr>
      <vt:lpstr>매핑</vt:lpstr>
      <vt:lpstr>매핑</vt:lpstr>
      <vt:lpstr>YOUTUBE</vt:lpstr>
      <vt:lpstr>시연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Hiv_rid </dc:title>
  <dc:creator>Microsoft Office User</dc:creator>
  <cp:lastModifiedBy>Microsoft Office User</cp:lastModifiedBy>
  <cp:revision>25</cp:revision>
  <dcterms:created xsi:type="dcterms:W3CDTF">2016-12-08T07:23:00Z</dcterms:created>
  <dcterms:modified xsi:type="dcterms:W3CDTF">2016-12-13T07:16:54Z</dcterms:modified>
</cp:coreProperties>
</file>