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65" r:id="rId6"/>
    <p:sldId id="267" r:id="rId7"/>
    <p:sldId id="262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2015136111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임세정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목표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아두이노를 이용하여 음악 및 영상 프로그램을 조작할 수 있는 미디 컨트롤러를 만든다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Livid instruments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ohm64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Akai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Apc40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기능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버튼을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note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값 출력 </a:t>
            </a:r>
          </a:p>
          <a:p>
            <a:pPr marL="0" indent="0">
              <a:buNone/>
            </a:pP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포텐셜미터를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CC(continuous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controller)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출력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시리얼 아웃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(TX 1)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을 통해 미디 신호를 송출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-UART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구성도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5 pin socket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MIDI interface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aptop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TX1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버튼 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1~10: C4~E5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까지 검은 건반을 제외하고 매핑되어있음</a:t>
            </a: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1-3: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미디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CC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1,10,22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 매핑되어 있음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매핑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C4: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랜덤 트리거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zoom blur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Reflected tile(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만화경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fade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G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strobe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4:Lean On (Delta heavy remix)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B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4:Punish my love VIP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5:Face Down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초기화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Three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pound chicken wing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YOUTUBE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https</a:t>
            </a:r>
            <a:r>
              <a:rPr lang="en-US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www.youtube.com/watch?v=Q83aIwn69yk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시연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168</Words>
  <Application>Microsoft Macintosh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Calibri</vt:lpstr>
      <vt:lpstr>Calibri Light</vt:lpstr>
      <vt:lpstr>Nanum Gothic</vt:lpstr>
      <vt:lpstr>Arial</vt:lpstr>
      <vt:lpstr>Office Theme</vt:lpstr>
      <vt:lpstr>Project  Hiv_rid 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24</cp:revision>
  <dcterms:created xsi:type="dcterms:W3CDTF">2016-12-08T07:23:00Z</dcterms:created>
  <dcterms:modified xsi:type="dcterms:W3CDTF">2016-12-12T21:16:54Z</dcterms:modified>
</cp:coreProperties>
</file>