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65" r:id="rId6"/>
    <p:sldId id="267" r:id="rId7"/>
    <p:sldId id="262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dirty="0" smtClean="0"/>
              <a:t>2015136111 </a:t>
            </a:r>
            <a:r>
              <a:rPr lang="ko-KR" altLang="en-US" dirty="0" smtClean="0"/>
              <a:t>임세정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아두이노를 이용하여 음악 및 영상 프로그램을 조작할 수 있는 미디 컨트롤러를 만든다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0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Livid instruments</a:t>
            </a:r>
            <a:r>
              <a:rPr lang="ko-KR" altLang="en-US" dirty="0" smtClean="0"/>
              <a:t>  사의 </a:t>
            </a:r>
            <a:r>
              <a:rPr lang="en-US" altLang="ko-KR" dirty="0" smtClean="0"/>
              <a:t>ohm64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Akai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Apc40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ko-KR" altLang="en-US" dirty="0" smtClean="0"/>
              <a:t>개의 버튼을 이용해 </a:t>
            </a:r>
            <a:r>
              <a:rPr lang="en-US" altLang="ko-KR" dirty="0" smtClean="0"/>
              <a:t>MIDI note</a:t>
            </a:r>
            <a:r>
              <a:rPr lang="ko-KR" altLang="en-US" dirty="0" smtClean="0"/>
              <a:t>값 출력 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포텐셜미터를 이용해 </a:t>
            </a:r>
            <a:r>
              <a:rPr lang="en-US" altLang="ko-KR" dirty="0" smtClean="0"/>
              <a:t>MIDI CC(</a:t>
            </a:r>
            <a:r>
              <a:rPr lang="en-US" altLang="ko-KR" dirty="0" err="1" smtClean="0"/>
              <a:t>continous</a:t>
            </a:r>
            <a:r>
              <a:rPr lang="en-US" altLang="ko-KR" dirty="0" smtClean="0"/>
              <a:t> controller)</a:t>
            </a:r>
            <a:r>
              <a:rPr lang="ko-KR" altLang="en-US" dirty="0" smtClean="0"/>
              <a:t> 값 출력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시리얼 아웃</a:t>
            </a:r>
            <a:r>
              <a:rPr lang="en-US" altLang="ko-KR" dirty="0" smtClean="0"/>
              <a:t>(TX 1)</a:t>
            </a:r>
            <a:r>
              <a:rPr lang="ko-KR" altLang="en-US" dirty="0" smtClean="0"/>
              <a:t> 을 통해 미디 신호를 송출</a:t>
            </a:r>
            <a:r>
              <a:rPr lang="en-US" altLang="ko-KR" dirty="0" smtClean="0"/>
              <a:t>-UART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041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5 pin socket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MIDI interface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</a:t>
            </a:r>
            <a:r>
              <a:rPr lang="en-US" sz="3000" dirty="0" smtClean="0"/>
              <a:t>aptop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dirty="0" smtClean="0"/>
              <a:t>1~10: C4~E5</a:t>
            </a:r>
            <a:r>
              <a:rPr lang="ko-KR" altLang="en-US" dirty="0" smtClean="0"/>
              <a:t>까지 검은 건반을 제외하고 매핑되어있음</a:t>
            </a:r>
          </a:p>
          <a:p>
            <a:r>
              <a:rPr lang="ko-KR" altLang="en-US" dirty="0" smtClean="0"/>
              <a:t>포텐셔미터 </a:t>
            </a:r>
            <a:r>
              <a:rPr lang="en-US" altLang="ko-KR" dirty="0" smtClean="0"/>
              <a:t>1-3:</a:t>
            </a:r>
            <a:r>
              <a:rPr lang="ko-KR" altLang="en-US" dirty="0" smtClean="0"/>
              <a:t> 미디 </a:t>
            </a:r>
            <a:r>
              <a:rPr lang="en-US" altLang="ko-KR" dirty="0" smtClean="0"/>
              <a:t>CC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1,10,22</a:t>
            </a:r>
            <a:r>
              <a:rPr lang="ko-KR" altLang="en-US" dirty="0" smtClean="0"/>
              <a:t>에 매핑되어 있음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C4: </a:t>
            </a:r>
            <a:r>
              <a:rPr lang="ko-KR" altLang="en-US" dirty="0" smtClean="0"/>
              <a:t>비디오 클립 랜덤 트리거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4: zoom blur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Reflected tile(</a:t>
            </a:r>
            <a:r>
              <a:rPr lang="ko-KR" altLang="en-US" dirty="0" smtClean="0"/>
              <a:t>만화경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fade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altLang="ko-KR" dirty="0" smtClean="0"/>
              <a:t>4: strobe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altLang="ko-KR" dirty="0" smtClean="0"/>
              <a:t>4:Lean On (Delta heavy remix)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altLang="ko-KR" dirty="0" smtClean="0"/>
              <a:t>4:Punish my love VIP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altLang="ko-KR" dirty="0" smtClean="0"/>
              <a:t>5:Face Down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5:</a:t>
            </a:r>
            <a:r>
              <a:rPr lang="ko-KR" altLang="en-US" dirty="0" smtClean="0"/>
              <a:t>비디오 클립 초기화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pound chicken wing</a:t>
            </a:r>
            <a:endParaRPr lang="ko-KR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www.youtube.com/watch?v=Q83aIwn69yk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168</Words>
  <Application>Microsoft Macintosh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Calibri</vt:lpstr>
      <vt:lpstr>Calibri Light</vt:lpstr>
      <vt:lpstr>Nanum Gothic</vt:lpstr>
      <vt:lpstr>Arial</vt:lpstr>
      <vt:lpstr>Office Theme</vt:lpstr>
      <vt:lpstr>Project  Hiv_rid 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22</cp:revision>
  <dcterms:created xsi:type="dcterms:W3CDTF">2016-12-08T07:23:00Z</dcterms:created>
  <dcterms:modified xsi:type="dcterms:W3CDTF">2016-12-12T21:12:24Z</dcterms:modified>
</cp:coreProperties>
</file>