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57" r:id="rId4"/>
    <p:sldId id="260" r:id="rId5"/>
    <p:sldId id="265" r:id="rId6"/>
    <p:sldId id="267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04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47BD-FCDD-1544-92F1-58D9B6E74EF4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85E7-877A-4849-A22A-04454DF8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Q83aIwn69y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smtClean="0">
                <a:latin typeface="Nanum Gothic" charset="-127"/>
                <a:ea typeface="Nanum Gothic" charset="-127"/>
                <a:cs typeface="Nanum Gothic" charset="-127"/>
              </a:rPr>
              <a:t>Project</a:t>
            </a:r>
            <a:r>
              <a:rPr lang="en-US" altLang="ko-KR" sz="7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dirty="0" err="1" smtClean="0">
                <a:latin typeface="Nanum Gothic" charset="-127"/>
                <a:ea typeface="Nanum Gothic" charset="-127"/>
                <a:cs typeface="Nanum Gothic" charset="-127"/>
              </a:rPr>
              <a:t>Hiv_rid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dirty="0" smtClean="0"/>
              <a:t>2015136111 </a:t>
            </a:r>
            <a:r>
              <a:rPr lang="ko-KR" altLang="en-US" dirty="0" smtClean="0"/>
              <a:t>임세정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/</a:t>
            </a:r>
            <a:r>
              <a:rPr lang="ko-KR" altLang="en-US" dirty="0" smtClean="0"/>
              <a:t>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아두이노를 이용하여 음악 및 영상 프로그램을 조작할 수 있는 미디 컨트롤러를 만든다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0059"/>
            <a:ext cx="3830053" cy="228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888" y="5992297"/>
            <a:ext cx="30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Livid instruments</a:t>
            </a:r>
            <a:r>
              <a:rPr lang="ko-KR" altLang="en-US" dirty="0" smtClean="0"/>
              <a:t>  사의 </a:t>
            </a:r>
            <a:r>
              <a:rPr lang="en-US" altLang="ko-KR" dirty="0" smtClean="0"/>
              <a:t>ohm64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38" y="3262772"/>
            <a:ext cx="3866148" cy="2416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4378" y="5942568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Akai 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Apc40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ko-KR" altLang="en-US" dirty="0" smtClean="0"/>
              <a:t>개의 버튼을 이용해 </a:t>
            </a:r>
            <a:r>
              <a:rPr lang="en-US" altLang="ko-KR" dirty="0" smtClean="0"/>
              <a:t>MIDI note</a:t>
            </a:r>
            <a:r>
              <a:rPr lang="ko-KR" altLang="en-US" dirty="0" smtClean="0"/>
              <a:t>값 출력 </a:t>
            </a:r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포텐셜미터를 이용해 </a:t>
            </a:r>
            <a:r>
              <a:rPr lang="en-US" altLang="ko-KR" dirty="0" smtClean="0"/>
              <a:t>MIDI CC(</a:t>
            </a:r>
            <a:r>
              <a:rPr lang="en-US" altLang="ko-KR" dirty="0" err="1" smtClean="0"/>
              <a:t>continous</a:t>
            </a:r>
            <a:r>
              <a:rPr lang="en-US" altLang="ko-KR" dirty="0" smtClean="0"/>
              <a:t> controller)</a:t>
            </a:r>
            <a:r>
              <a:rPr lang="ko-KR" altLang="en-US" dirty="0" smtClean="0"/>
              <a:t> 값 출력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시리얼 아웃</a:t>
            </a:r>
            <a:r>
              <a:rPr lang="en-US" altLang="ko-KR" dirty="0" smtClean="0"/>
              <a:t>(</a:t>
            </a:r>
            <a:r>
              <a:rPr lang="en-US" altLang="ko-KR" dirty="0" smtClean="0"/>
              <a:t>TX 1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을 통해 미디 신호를 송출</a:t>
            </a:r>
            <a:r>
              <a:rPr lang="en-US" altLang="ko-KR" dirty="0" smtClean="0"/>
              <a:t>-</a:t>
            </a:r>
            <a:r>
              <a:rPr lang="en-US" altLang="ko-KR" dirty="0" smtClean="0"/>
              <a:t>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98" y="1873751"/>
            <a:ext cx="247721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001864" y="1690688"/>
            <a:ext cx="2041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5 pin socket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8614611" y="3134499"/>
            <a:ext cx="312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MIDI interface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563552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</a:t>
            </a:r>
            <a:r>
              <a:rPr lang="en-US" sz="3000" dirty="0" smtClean="0"/>
              <a:t>aptop</a:t>
            </a:r>
            <a:endParaRPr lang="en-US" sz="3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29984" y="2244686"/>
            <a:ext cx="2789856" cy="1325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68116" y="2263875"/>
            <a:ext cx="1530284" cy="871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97866" y="3705704"/>
            <a:ext cx="2038820" cy="968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534" y="2330399"/>
            <a:ext cx="6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TX!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버튼 </a:t>
            </a:r>
            <a:r>
              <a:rPr lang="en-US" dirty="0" smtClean="0"/>
              <a:t>1~10: C4~E5</a:t>
            </a:r>
            <a:r>
              <a:rPr lang="ko-KR" altLang="en-US" dirty="0" smtClean="0"/>
              <a:t>까지 검은 건반을 제외하고 매핑되어있음</a:t>
            </a:r>
          </a:p>
          <a:p>
            <a:r>
              <a:rPr lang="ko-KR" altLang="en-US" dirty="0" smtClean="0"/>
              <a:t>포텐셔미터 </a:t>
            </a:r>
            <a:r>
              <a:rPr lang="en-US" altLang="ko-KR" dirty="0" smtClean="0"/>
              <a:t>1-3:</a:t>
            </a:r>
            <a:r>
              <a:rPr lang="ko-KR" altLang="en-US" dirty="0" smtClean="0"/>
              <a:t> 미디 </a:t>
            </a:r>
            <a:r>
              <a:rPr lang="en-US" altLang="ko-KR" dirty="0" smtClean="0"/>
              <a:t>CC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1,10,22</a:t>
            </a:r>
            <a:r>
              <a:rPr lang="ko-KR" altLang="en-US" dirty="0" smtClean="0"/>
              <a:t>에 매핑되어 있음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6" y="1218481"/>
            <a:ext cx="3588084" cy="49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C4: </a:t>
            </a:r>
            <a:r>
              <a:rPr lang="ko-KR" altLang="en-US" dirty="0" smtClean="0"/>
              <a:t>비디오 클립 랜덤 트리거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altLang="ko-KR" dirty="0" smtClean="0"/>
              <a:t>4: zoom blur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Reflected tile(</a:t>
            </a:r>
            <a:r>
              <a:rPr lang="ko-KR" altLang="en-US" dirty="0" smtClean="0"/>
              <a:t>만화경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en-US" altLang="ko-KR" dirty="0" smtClean="0"/>
              <a:t>fade</a:t>
            </a:r>
            <a:r>
              <a:rPr lang="ko-KR" altLang="en-US" dirty="0" smtClean="0"/>
              <a:t> 모드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altLang="ko-KR" dirty="0" smtClean="0"/>
              <a:t>4: strobe</a:t>
            </a:r>
            <a:r>
              <a:rPr lang="ko-KR" altLang="en-US" dirty="0" smtClean="0"/>
              <a:t> 모드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altLang="ko-KR" dirty="0" smtClean="0"/>
              <a:t>4:Lean On (Delta heavy remix)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altLang="ko-KR" dirty="0" smtClean="0"/>
              <a:t>4:Punish my love VIP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altLang="ko-KR" dirty="0" smtClean="0"/>
              <a:t>5:Face Down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altLang="ko-KR" dirty="0" smtClean="0"/>
              <a:t>5:</a:t>
            </a:r>
            <a:r>
              <a:rPr lang="ko-KR" altLang="en-US" dirty="0" smtClean="0"/>
              <a:t>비디오 클립 초기화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altLang="ko-KR" dirty="0" smtClean="0"/>
              <a:t>5: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Three</a:t>
            </a:r>
            <a:r>
              <a:rPr lang="ko-KR" altLang="en-US" dirty="0" smtClean="0"/>
              <a:t> </a:t>
            </a:r>
            <a:r>
              <a:rPr lang="en-US" altLang="ko-KR" dirty="0" smtClean="0"/>
              <a:t>pound chicken wing</a:t>
            </a:r>
            <a:endParaRPr lang="ko-KR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3500" dirty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1:LPF/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비디오 클립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opacity</a:t>
            </a:r>
          </a:p>
          <a:p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2:bitcrusher/</a:t>
            </a:r>
          </a:p>
          <a:p>
            <a:pPr marL="0" indent="0">
              <a:buNone/>
            </a:pP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글리치</a:t>
            </a:r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ko-KR" altLang="en-US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3: ping pong delay(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잔향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en-US" sz="35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유투브 </a:t>
            </a:r>
            <a:r>
              <a:rPr lang="ko-KR" altLang="en-US" dirty="0" smtClean="0"/>
              <a:t>동영상</a:t>
            </a:r>
            <a:endParaRPr lang="ko-KR" alt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www.youtube.com/watch?v=Q83aIwn69yk</a:t>
            </a:r>
            <a:endParaRPr lang="ko-KR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Nanum Gothic" charset="-127"/>
                <a:ea typeface="Nanum Gothic" charset="-127"/>
                <a:cs typeface="Nanum Gothic" charset="-127"/>
              </a:rPr>
              <a:t>END</a:t>
            </a:r>
            <a:endParaRPr lang="en-US" sz="6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169</Words>
  <Application>Microsoft Macintosh PowerPoint</Application>
  <PresentationFormat>Widescreen</PresentationFormat>
  <Paragraphs>49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Calibri</vt:lpstr>
      <vt:lpstr>Calibri Light</vt:lpstr>
      <vt:lpstr>Nanum Gothic</vt:lpstr>
      <vt:lpstr>Arial</vt:lpstr>
      <vt:lpstr>Office Theme</vt:lpstr>
      <vt:lpstr>Project  Hiv_rid </vt:lpstr>
      <vt:lpstr>주제 / 목표</vt:lpstr>
      <vt:lpstr>기능</vt:lpstr>
      <vt:lpstr>구성도</vt:lpstr>
      <vt:lpstr>매핑</vt:lpstr>
      <vt:lpstr>매핑</vt:lpstr>
      <vt:lpstr>시연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Hiv_rid </dc:title>
  <dc:creator>Microsoft Office User</dc:creator>
  <cp:lastModifiedBy>Microsoft Office User</cp:lastModifiedBy>
  <cp:revision>20</cp:revision>
  <dcterms:created xsi:type="dcterms:W3CDTF">2016-12-08T07:23:00Z</dcterms:created>
  <dcterms:modified xsi:type="dcterms:W3CDTF">2016-12-12T19:00:28Z</dcterms:modified>
</cp:coreProperties>
</file>