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71" r:id="rId4"/>
    <p:sldId id="276" r:id="rId5"/>
    <p:sldId id="274" r:id="rId6"/>
    <p:sldId id="275" r:id="rId7"/>
    <p:sldId id="277" r:id="rId8"/>
    <p:sldId id="278" r:id="rId9"/>
    <p:sldId id="273" r:id="rId10"/>
    <p:sldId id="279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9C63E-7626-498F-A9EE-D0F76B9965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397C-94BD-499D-9389-A93B66E18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9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ev52d2D5YE" TargetMode="Externa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3ev52d2D5YE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4797152"/>
            <a:ext cx="536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2013136114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정성원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2013136090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이영재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2013136022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김영우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924944"/>
            <a:ext cx="53645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58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최종구현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1467C-F878-4AAD-953B-2FF32DA891E5}"/>
              </a:ext>
            </a:extLst>
          </p:cNvPr>
          <p:cNvSpPr txBox="1"/>
          <p:nvPr/>
        </p:nvSpPr>
        <p:spPr>
          <a:xfrm>
            <a:off x="2915816" y="5107623"/>
            <a:ext cx="738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https://youtu.be/3ev52d2D5YE</a:t>
            </a:r>
            <a:endParaRPr lang="en-US" altLang="ko-KR" dirty="0"/>
          </a:p>
        </p:txBody>
      </p:sp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4B2DB4BD-CF50-402C-A1C7-3D91E3E256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6738" y="1750377"/>
            <a:ext cx="7965702" cy="33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00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3492500" y="3212976"/>
            <a:ext cx="1584325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A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2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584325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제품소개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34888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소리나는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야광봉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84984"/>
            <a:ext cx="582930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54" y="3285728"/>
            <a:ext cx="2780053" cy="28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30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5874A4-67EE-4FB2-980B-518A1F9A1DE6}"/>
              </a:ext>
            </a:extLst>
          </p:cNvPr>
          <p:cNvSpPr txBox="1"/>
          <p:nvPr/>
        </p:nvSpPr>
        <p:spPr>
          <a:xfrm>
            <a:off x="4319588" y="1732040"/>
            <a:ext cx="113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Ok!!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584325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기능설명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1988840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스위치를 이용한 </a:t>
            </a:r>
            <a:r>
              <a:rPr lang="en-US" altLang="ko-KR" dirty="0"/>
              <a:t>ON/OFF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자이로</a:t>
            </a:r>
            <a:r>
              <a:rPr lang="en-US" altLang="ko-KR" dirty="0"/>
              <a:t>/</a:t>
            </a:r>
            <a:r>
              <a:rPr lang="ko-KR" altLang="en-US" dirty="0"/>
              <a:t>가속도센서를 통한 움직임 감지 </a:t>
            </a:r>
            <a:r>
              <a:rPr lang="en-US" altLang="ko-KR" dirty="0"/>
              <a:t>			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움직임 방향에 따른 다양한 </a:t>
            </a:r>
            <a:r>
              <a:rPr lang="en-US" altLang="ko-KR" dirty="0"/>
              <a:t>LED / </a:t>
            </a:r>
            <a:r>
              <a:rPr lang="ko-KR" altLang="en-US" dirty="0"/>
              <a:t>소리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B3D11-2B1D-4AE4-86A7-7376563E4B22}"/>
              </a:ext>
            </a:extLst>
          </p:cNvPr>
          <p:cNvSpPr txBox="1"/>
          <p:nvPr/>
        </p:nvSpPr>
        <p:spPr>
          <a:xfrm>
            <a:off x="5582908" y="2782669"/>
            <a:ext cx="113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Ok!!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5B880-D8D0-4954-8D1A-3C9D7C803383}"/>
              </a:ext>
            </a:extLst>
          </p:cNvPr>
          <p:cNvSpPr txBox="1"/>
          <p:nvPr/>
        </p:nvSpPr>
        <p:spPr>
          <a:xfrm>
            <a:off x="1399468" y="3261469"/>
            <a:ext cx="367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가속도 센서의 값을 이용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C0154-C2D8-4AD7-8204-B04E1332F2D6}"/>
              </a:ext>
            </a:extLst>
          </p:cNvPr>
          <p:cNvSpPr txBox="1"/>
          <p:nvPr/>
        </p:nvSpPr>
        <p:spPr>
          <a:xfrm>
            <a:off x="5868144" y="3899663"/>
            <a:ext cx="113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Ok!!</a:t>
            </a:r>
          </a:p>
        </p:txBody>
      </p:sp>
    </p:spTree>
    <p:extLst>
      <p:ext uri="{BB962C8B-B14F-4D97-AF65-F5344CB8AC3E}">
        <p14:creationId xmlns:p14="http://schemas.microsoft.com/office/powerpoint/2010/main" val="262508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기능구현과정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1A945-6AE9-4F96-BE4C-90F41454F877}"/>
              </a:ext>
            </a:extLst>
          </p:cNvPr>
          <p:cNvSpPr txBox="1"/>
          <p:nvPr/>
        </p:nvSpPr>
        <p:spPr>
          <a:xfrm>
            <a:off x="971600" y="170080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프린팅을 통한 전체적인 모델링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5142C-6F1B-4BC8-B2C1-569B4F36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49" y="2156370"/>
            <a:ext cx="1472719" cy="3457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7292C5-7CA2-4CDD-BF01-9D7ACAEB2C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492896"/>
            <a:ext cx="1721224" cy="2294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214FC0-EA04-460F-837E-F7DE5F97A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1835856" cy="2359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BC2807-E19D-48EA-A643-443A7D582394}"/>
              </a:ext>
            </a:extLst>
          </p:cNvPr>
          <p:cNvSpPr txBox="1"/>
          <p:nvPr/>
        </p:nvSpPr>
        <p:spPr>
          <a:xfrm>
            <a:off x="2844516" y="3417897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031B4-5A1F-4E89-83CF-D5C310F9B85D}"/>
              </a:ext>
            </a:extLst>
          </p:cNvPr>
          <p:cNvSpPr txBox="1"/>
          <p:nvPr/>
        </p:nvSpPr>
        <p:spPr>
          <a:xfrm>
            <a:off x="5856164" y="3462740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58869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기능구현과정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1A945-6AE9-4F96-BE4C-90F41454F877}"/>
              </a:ext>
            </a:extLst>
          </p:cNvPr>
          <p:cNvSpPr txBox="1"/>
          <p:nvPr/>
        </p:nvSpPr>
        <p:spPr>
          <a:xfrm>
            <a:off x="971599" y="1700808"/>
            <a:ext cx="433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가속도 센서를 이용해서 구현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B67FB4-FA49-42BC-9C1E-138FE6006AA9}"/>
              </a:ext>
            </a:extLst>
          </p:cNvPr>
          <p:cNvSpPr/>
          <p:nvPr/>
        </p:nvSpPr>
        <p:spPr>
          <a:xfrm>
            <a:off x="971600" y="2882677"/>
            <a:ext cx="720080" cy="343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378C3D-FFD1-4A79-9AC7-47200762F4F4}"/>
              </a:ext>
            </a:extLst>
          </p:cNvPr>
          <p:cNvSpPr/>
          <p:nvPr/>
        </p:nvSpPr>
        <p:spPr>
          <a:xfrm>
            <a:off x="1188148" y="2903114"/>
            <a:ext cx="286984" cy="179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86311-1EE8-4D3D-A160-72736BC1B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28" y="2780928"/>
            <a:ext cx="1933947" cy="257859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0AC0B03-A992-4229-BB62-4731CEC40A99}"/>
              </a:ext>
            </a:extLst>
          </p:cNvPr>
          <p:cNvSpPr/>
          <p:nvPr/>
        </p:nvSpPr>
        <p:spPr>
          <a:xfrm>
            <a:off x="4201691" y="3429000"/>
            <a:ext cx="10286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0D274440-9C53-4CE7-9AAD-46856A10D270}"/>
              </a:ext>
            </a:extLst>
          </p:cNvPr>
          <p:cNvSpPr/>
          <p:nvPr/>
        </p:nvSpPr>
        <p:spPr>
          <a:xfrm>
            <a:off x="1259632" y="2530676"/>
            <a:ext cx="1204416" cy="34546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BA8165-1707-4C0F-97BE-54532916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27" y="942459"/>
            <a:ext cx="3622359" cy="5693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F57CC-69D8-4050-AB04-68F1F80840D2}"/>
              </a:ext>
            </a:extLst>
          </p:cNvPr>
          <p:cNvSpPr txBox="1"/>
          <p:nvPr/>
        </p:nvSpPr>
        <p:spPr>
          <a:xfrm>
            <a:off x="612084" y="2905398"/>
            <a:ext cx="64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23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기능구현과정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1A945-6AE9-4F96-BE4C-90F41454F877}"/>
              </a:ext>
            </a:extLst>
          </p:cNvPr>
          <p:cNvSpPr txBox="1"/>
          <p:nvPr/>
        </p:nvSpPr>
        <p:spPr>
          <a:xfrm>
            <a:off x="971600" y="17008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움직임을 상 하 좌 우에 따른 </a:t>
            </a:r>
            <a:r>
              <a:rPr lang="ko-KR" altLang="en-US"/>
              <a:t>각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LED / </a:t>
            </a:r>
            <a:r>
              <a:rPr lang="ko-KR" altLang="en-US" dirty="0"/>
              <a:t>소리 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77CBF6-003B-46B3-80B5-6BA07B80B0AC}"/>
              </a:ext>
            </a:extLst>
          </p:cNvPr>
          <p:cNvSpPr/>
          <p:nvPr/>
        </p:nvSpPr>
        <p:spPr>
          <a:xfrm>
            <a:off x="971600" y="2228050"/>
            <a:ext cx="720080" cy="343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7C1B4-CFCE-448F-BED5-5214885FF02A}"/>
              </a:ext>
            </a:extLst>
          </p:cNvPr>
          <p:cNvSpPr/>
          <p:nvPr/>
        </p:nvSpPr>
        <p:spPr>
          <a:xfrm flipV="1">
            <a:off x="941030" y="2941892"/>
            <a:ext cx="750649" cy="5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8FC-50B7-4477-91E5-88989810D66D}"/>
              </a:ext>
            </a:extLst>
          </p:cNvPr>
          <p:cNvSpPr/>
          <p:nvPr/>
        </p:nvSpPr>
        <p:spPr>
          <a:xfrm flipV="1">
            <a:off x="941030" y="3814585"/>
            <a:ext cx="750649" cy="5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F37780-E497-4DCD-9181-D06585E9811F}"/>
              </a:ext>
            </a:extLst>
          </p:cNvPr>
          <p:cNvSpPr/>
          <p:nvPr/>
        </p:nvSpPr>
        <p:spPr>
          <a:xfrm>
            <a:off x="1160398" y="3012092"/>
            <a:ext cx="342484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30A424-6F8A-49CF-98DF-76DBA25DE451}"/>
              </a:ext>
            </a:extLst>
          </p:cNvPr>
          <p:cNvSpPr/>
          <p:nvPr/>
        </p:nvSpPr>
        <p:spPr>
          <a:xfrm>
            <a:off x="1079146" y="4513866"/>
            <a:ext cx="126476" cy="131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2" name="화살표: 줄무늬가 있는 오른쪽 1">
            <a:extLst>
              <a:ext uri="{FF2B5EF4-FFF2-40B4-BE49-F238E27FC236}">
                <a16:creationId xmlns:a16="http://schemas.microsoft.com/office/drawing/2014/main" id="{BB66C955-A268-45EE-853D-0A68242CF27F}"/>
              </a:ext>
            </a:extLst>
          </p:cNvPr>
          <p:cNvSpPr/>
          <p:nvPr/>
        </p:nvSpPr>
        <p:spPr>
          <a:xfrm>
            <a:off x="3949541" y="3476597"/>
            <a:ext cx="1244918" cy="936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6AB593-AF3D-468D-B714-3695C2889B5D}"/>
              </a:ext>
            </a:extLst>
          </p:cNvPr>
          <p:cNvSpPr/>
          <p:nvPr/>
        </p:nvSpPr>
        <p:spPr>
          <a:xfrm flipV="1">
            <a:off x="953844" y="4671776"/>
            <a:ext cx="750649" cy="5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DDF20D-C341-4D8F-88D2-DDA556B18289}"/>
              </a:ext>
            </a:extLst>
          </p:cNvPr>
          <p:cNvSpPr/>
          <p:nvPr/>
        </p:nvSpPr>
        <p:spPr>
          <a:xfrm>
            <a:off x="1439644" y="4522677"/>
            <a:ext cx="126476" cy="131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0CF9D4-9A55-4016-8AE8-CCA3EE7D6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03" y="2292033"/>
            <a:ext cx="1734212" cy="1300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B2451-67C6-4A26-A625-E8BB460C5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0" y="4082834"/>
            <a:ext cx="1728675" cy="13006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8ABFEE-5ACD-44E4-B798-2AF2DE009C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15" y="2228050"/>
            <a:ext cx="2787774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1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기능구현과정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06416-9A43-44BB-BC5D-F46AA7AEB722}"/>
              </a:ext>
            </a:extLst>
          </p:cNvPr>
          <p:cNvSpPr txBox="1"/>
          <p:nvPr/>
        </p:nvSpPr>
        <p:spPr>
          <a:xfrm>
            <a:off x="1187624" y="177281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스위치를 이용한 </a:t>
            </a:r>
            <a:r>
              <a:rPr lang="en-US" altLang="ko-KR" dirty="0"/>
              <a:t>on / off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A6B557-9373-4BB2-8710-B227EFACCBC4}"/>
              </a:ext>
            </a:extLst>
          </p:cNvPr>
          <p:cNvSpPr/>
          <p:nvPr/>
        </p:nvSpPr>
        <p:spPr>
          <a:xfrm>
            <a:off x="1187624" y="2228050"/>
            <a:ext cx="720080" cy="4111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E947A-C0FB-453E-A2D3-DB11DD624772}"/>
              </a:ext>
            </a:extLst>
          </p:cNvPr>
          <p:cNvSpPr txBox="1"/>
          <p:nvPr/>
        </p:nvSpPr>
        <p:spPr>
          <a:xfrm>
            <a:off x="467544" y="509438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스위치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A01B0-915D-42F5-8B74-EC8FA7C06AC9}"/>
              </a:ext>
            </a:extLst>
          </p:cNvPr>
          <p:cNvSpPr/>
          <p:nvPr/>
        </p:nvSpPr>
        <p:spPr>
          <a:xfrm>
            <a:off x="1187624" y="5126053"/>
            <a:ext cx="286984" cy="28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F34C6157-2EBF-46C8-9805-94A855151972}"/>
              </a:ext>
            </a:extLst>
          </p:cNvPr>
          <p:cNvSpPr/>
          <p:nvPr/>
        </p:nvSpPr>
        <p:spPr>
          <a:xfrm>
            <a:off x="2423271" y="3933056"/>
            <a:ext cx="1908150" cy="936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9A5F2-BA77-46E2-BFCC-F0CD46333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5105"/>
            <a:ext cx="3923928" cy="29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701006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모델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C8D3B-025E-4E74-B095-5B23D1E1FA24}"/>
              </a:ext>
            </a:extLst>
          </p:cNvPr>
          <p:cNvSpPr/>
          <p:nvPr/>
        </p:nvSpPr>
        <p:spPr>
          <a:xfrm flipV="1">
            <a:off x="1115787" y="2941229"/>
            <a:ext cx="720080" cy="6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A55D1-6671-4C03-9CEB-FF8C7A85D2B2}"/>
              </a:ext>
            </a:extLst>
          </p:cNvPr>
          <p:cNvSpPr/>
          <p:nvPr/>
        </p:nvSpPr>
        <p:spPr>
          <a:xfrm>
            <a:off x="1115787" y="5023521"/>
            <a:ext cx="286984" cy="929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0D1D-CEED-4410-8240-AAAED4E05908}"/>
              </a:ext>
            </a:extLst>
          </p:cNvPr>
          <p:cNvSpPr/>
          <p:nvPr/>
        </p:nvSpPr>
        <p:spPr>
          <a:xfrm flipV="1">
            <a:off x="1115787" y="3813922"/>
            <a:ext cx="720080" cy="6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AA9E8-4BAE-40F4-94EA-35E654670BD9}"/>
              </a:ext>
            </a:extLst>
          </p:cNvPr>
          <p:cNvSpPr/>
          <p:nvPr/>
        </p:nvSpPr>
        <p:spPr>
          <a:xfrm>
            <a:off x="1547835" y="5023521"/>
            <a:ext cx="286984" cy="929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68CC389-A358-40A6-B66D-BA4EA1643A8E}"/>
              </a:ext>
            </a:extLst>
          </p:cNvPr>
          <p:cNvSpPr/>
          <p:nvPr/>
        </p:nvSpPr>
        <p:spPr>
          <a:xfrm>
            <a:off x="1372221" y="2702743"/>
            <a:ext cx="207211" cy="2315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53FBFA-6666-4CE5-AA88-E63C91B595B5}"/>
              </a:ext>
            </a:extLst>
          </p:cNvPr>
          <p:cNvSpPr/>
          <p:nvPr/>
        </p:nvSpPr>
        <p:spPr>
          <a:xfrm>
            <a:off x="1372221" y="3582421"/>
            <a:ext cx="207211" cy="2315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CF0BDC-10D7-4108-A0A5-B17D595D0106}"/>
              </a:ext>
            </a:extLst>
          </p:cNvPr>
          <p:cNvSpPr/>
          <p:nvPr/>
        </p:nvSpPr>
        <p:spPr>
          <a:xfrm>
            <a:off x="1313016" y="1663695"/>
            <a:ext cx="286984" cy="179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C30638-2D3F-455C-AB38-4C80F840799E}"/>
              </a:ext>
            </a:extLst>
          </p:cNvPr>
          <p:cNvSpPr/>
          <p:nvPr/>
        </p:nvSpPr>
        <p:spPr>
          <a:xfrm>
            <a:off x="1097515" y="4421660"/>
            <a:ext cx="719033" cy="5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36F153-9799-4F88-A4A7-17543B8A2763}"/>
              </a:ext>
            </a:extLst>
          </p:cNvPr>
          <p:cNvSpPr txBox="1"/>
          <p:nvPr/>
        </p:nvSpPr>
        <p:spPr>
          <a:xfrm>
            <a:off x="251167" y="552100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E0441-6A2E-404C-81AB-D6AA7D20688A}"/>
              </a:ext>
            </a:extLst>
          </p:cNvPr>
          <p:cNvSpPr txBox="1"/>
          <p:nvPr/>
        </p:nvSpPr>
        <p:spPr>
          <a:xfrm>
            <a:off x="1941244" y="548803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건전지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3ED870-1648-459D-897B-41172A87ADB4}"/>
              </a:ext>
            </a:extLst>
          </p:cNvPr>
          <p:cNvSpPr txBox="1"/>
          <p:nvPr/>
        </p:nvSpPr>
        <p:spPr>
          <a:xfrm>
            <a:off x="391889" y="46717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스위치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2CF00-0A44-4C82-B3D2-A4025461A58E}"/>
              </a:ext>
            </a:extLst>
          </p:cNvPr>
          <p:cNvSpPr txBox="1"/>
          <p:nvPr/>
        </p:nvSpPr>
        <p:spPr>
          <a:xfrm>
            <a:off x="1456508" y="133611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자이로센서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0EE12-50B4-4A29-9574-FC769D39AFFD}"/>
              </a:ext>
            </a:extLst>
          </p:cNvPr>
          <p:cNvSpPr txBox="1"/>
          <p:nvPr/>
        </p:nvSpPr>
        <p:spPr>
          <a:xfrm>
            <a:off x="1943371" y="360160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DBB83F-088C-49A1-89E7-A4040E05D903}"/>
              </a:ext>
            </a:extLst>
          </p:cNvPr>
          <p:cNvSpPr/>
          <p:nvPr/>
        </p:nvSpPr>
        <p:spPr>
          <a:xfrm>
            <a:off x="1096468" y="1658109"/>
            <a:ext cx="720080" cy="429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6F28D684-CCC0-4397-8ACC-E7C94B5F66F1}"/>
              </a:ext>
            </a:extLst>
          </p:cNvPr>
          <p:cNvSpPr/>
          <p:nvPr/>
        </p:nvSpPr>
        <p:spPr>
          <a:xfrm>
            <a:off x="2661849" y="3002712"/>
            <a:ext cx="1908150" cy="936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44C27A-2451-45F6-AB3B-B56C7E7F0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95" y="1074403"/>
            <a:ext cx="3419872" cy="2564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E60DF9-36A2-463B-81E1-29783E23A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96" y="3755840"/>
            <a:ext cx="3419872" cy="28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89500328"/>
          <p:cNvSpPr>
            <a:spLocks noChangeArrowheads="1"/>
          </p:cNvSpPr>
          <p:nvPr/>
        </p:nvSpPr>
        <p:spPr bwMode="auto">
          <a:xfrm>
            <a:off x="4284663" y="764704"/>
            <a:ext cx="4859337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489501912"/>
          <p:cNvSpPr>
            <a:spLocks noChangeArrowheads="1"/>
          </p:cNvSpPr>
          <p:nvPr/>
        </p:nvSpPr>
        <p:spPr bwMode="auto">
          <a:xfrm>
            <a:off x="0" y="764704"/>
            <a:ext cx="4319588" cy="4603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489500544"/>
          <p:cNvSpPr>
            <a:spLocks noChangeArrowheads="1"/>
          </p:cNvSpPr>
          <p:nvPr/>
        </p:nvSpPr>
        <p:spPr bwMode="auto">
          <a:xfrm>
            <a:off x="566738" y="524616"/>
            <a:ext cx="1584325" cy="542925"/>
          </a:xfrm>
          <a:prstGeom prst="rect">
            <a:avLst/>
          </a:prstGeom>
          <a:solidFill>
            <a:srgbClr val="28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제품구성품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988840"/>
            <a:ext cx="561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자이로</a:t>
            </a:r>
            <a:r>
              <a:rPr lang="en-US" altLang="ko-KR" dirty="0"/>
              <a:t>/</a:t>
            </a:r>
            <a:r>
              <a:rPr lang="ko-KR" altLang="en-US" dirty="0"/>
              <a:t>가속도 센서 모듈 </a:t>
            </a:r>
            <a:r>
              <a:rPr lang="en-US" altLang="ko-KR" dirty="0"/>
              <a:t>(MPU9265) : 7,000</a:t>
            </a:r>
            <a:r>
              <a:rPr lang="ko-KR" altLang="en-US" dirty="0"/>
              <a:t>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피에조</a:t>
            </a:r>
            <a:r>
              <a:rPr lang="ko-KR" altLang="en-US" dirty="0"/>
              <a:t> </a:t>
            </a:r>
            <a:r>
              <a:rPr lang="ko-KR" altLang="en-US" dirty="0" err="1"/>
              <a:t>부저</a:t>
            </a:r>
            <a:r>
              <a:rPr lang="ko-KR" altLang="en-US" dirty="0"/>
              <a:t> 모듈 </a:t>
            </a:r>
            <a:r>
              <a:rPr lang="en-US" altLang="ko-KR" dirty="0"/>
              <a:t>: 1,000 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LED (2)</a:t>
            </a:r>
            <a:r>
              <a:rPr lang="ko-KR" altLang="en-US" dirty="0"/>
              <a:t> </a:t>
            </a:r>
            <a:r>
              <a:rPr lang="en-US" altLang="ko-KR" dirty="0"/>
              <a:t>: 1,980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건전지 홀더 </a:t>
            </a:r>
            <a:r>
              <a:rPr lang="en-US" altLang="ko-KR" dirty="0"/>
              <a:t>AA : 1,000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건전지 </a:t>
            </a:r>
            <a:r>
              <a:rPr lang="en-US" altLang="ko-KR" dirty="0"/>
              <a:t>(4)</a:t>
            </a:r>
            <a:r>
              <a:rPr lang="ko-KR" altLang="en-US" dirty="0"/>
              <a:t> </a:t>
            </a:r>
            <a:r>
              <a:rPr lang="en-US" altLang="ko-KR" dirty="0"/>
              <a:t>: 3,460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합계 </a:t>
            </a:r>
            <a:r>
              <a:rPr lang="en-US" altLang="ko-KR" dirty="0"/>
              <a:t>: 14530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62" y="3140968"/>
            <a:ext cx="1872207" cy="1374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331" y="4170232"/>
            <a:ext cx="1981866" cy="179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285EF-EA0B-420A-A87B-610CA50F965F}"/>
              </a:ext>
            </a:extLst>
          </p:cNvPr>
          <p:cNvSpPr txBox="1"/>
          <p:nvPr/>
        </p:nvSpPr>
        <p:spPr>
          <a:xfrm>
            <a:off x="861116" y="4697770"/>
            <a:ext cx="299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네오픽셀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led (10,900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8965A-B35A-43EB-BFA1-9ECE741A0C17}"/>
              </a:ext>
            </a:extLst>
          </p:cNvPr>
          <p:cNvSpPr txBox="1"/>
          <p:nvPr/>
        </p:nvSpPr>
        <p:spPr>
          <a:xfrm>
            <a:off x="3131840" y="5509012"/>
            <a:ext cx="263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25,430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77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153</Words>
  <Application>Microsoft Office PowerPoint</Application>
  <PresentationFormat>화면 슬라이드 쇼(4:3)</PresentationFormat>
  <Paragraphs>66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김영우</cp:lastModifiedBy>
  <cp:revision>66</cp:revision>
  <dcterms:created xsi:type="dcterms:W3CDTF">2015-04-15T04:21:45Z</dcterms:created>
  <dcterms:modified xsi:type="dcterms:W3CDTF">2017-12-14T23:20:01Z</dcterms:modified>
</cp:coreProperties>
</file>