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4"/>
  </p:notesMasterIdLst>
  <p:sldIdLst>
    <p:sldId id="287" r:id="rId2"/>
    <p:sldId id="283" r:id="rId3"/>
    <p:sldId id="298" r:id="rId4"/>
    <p:sldId id="303" r:id="rId5"/>
    <p:sldId id="301" r:id="rId6"/>
    <p:sldId id="300" r:id="rId7"/>
    <p:sldId id="305" r:id="rId8"/>
    <p:sldId id="304" r:id="rId9"/>
    <p:sldId id="306" r:id="rId10"/>
    <p:sldId id="299" r:id="rId11"/>
    <p:sldId id="302" r:id="rId12"/>
    <p:sldId id="277" r:id="rId13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B0600000101010101" charset="-127"/>
      <p:regular r:id="rId17"/>
      <p:bold r:id="rId18"/>
    </p:embeddedFont>
    <p:embeddedFont>
      <p:font typeface="나눔고딕 ExtraBold" panose="020B0600000101010101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364" autoAdjust="0"/>
  </p:normalViewPr>
  <p:slideViewPr>
    <p:cSldViewPr>
      <p:cViewPr varScale="1">
        <p:scale>
          <a:sx n="79" d="100"/>
          <a:sy n="79" d="100"/>
        </p:scale>
        <p:origin x="1290" y="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132742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132742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2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터치센서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http://www.devicemart.co.kr/1327426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전원 공급기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https://www.devicemart.co.kr/1236949</a:t>
            </a:r>
          </a:p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r>
              <a:rPr lang="en-US" altLang="ko-KR" baseline="0" dirty="0" smtClean="0"/>
              <a:t> : https://www.devicemart.co.kr/32840/support/#support</a:t>
            </a:r>
          </a:p>
          <a:p>
            <a:r>
              <a:rPr lang="ko-KR" altLang="en-US" baseline="0" dirty="0" smtClean="0"/>
              <a:t>서브모터 </a:t>
            </a:r>
            <a:r>
              <a:rPr lang="en-US" altLang="ko-KR" baseline="0" dirty="0" smtClean="0"/>
              <a:t>: https://www.devicemart.co.kr/1342181</a:t>
            </a:r>
          </a:p>
          <a:p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컬러 픽셀 </a:t>
            </a:r>
            <a:r>
              <a:rPr lang="en-US" altLang="ko-KR" baseline="0" dirty="0" smtClean="0"/>
              <a:t>: http://artrobot.co.kr/product/ta1463-rgb-%EC%B9%BC%EB%9D%BC%ED%94%BD%EC%85%80-led-16%EA%B0%9C-%EC%9B%90%ED%98%95%ED%83%9C-%EA%B0%9C%EB%B3%84%EC%83%89%EC%83%81-%EC%A0%9C%EC%96%B4-neopixel-ring-16-x-ws2812-5050-rgb/939/category/39/display/1/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터치센서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http://www.devicemart.co.kr/1327426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전원 공급기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https://www.devicemart.co.kr/1236949</a:t>
            </a:r>
          </a:p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r>
              <a:rPr lang="en-US" altLang="ko-KR" baseline="0" dirty="0" smtClean="0"/>
              <a:t> : https://www.devicemart.co.kr/32840/support/#support</a:t>
            </a:r>
          </a:p>
          <a:p>
            <a:r>
              <a:rPr lang="ko-KR" altLang="en-US" baseline="0" dirty="0" smtClean="0"/>
              <a:t>서브모터 </a:t>
            </a:r>
            <a:r>
              <a:rPr lang="en-US" altLang="ko-KR" baseline="0" dirty="0" smtClean="0"/>
              <a:t>: https://www.devicemart.co.kr/1342181</a:t>
            </a:r>
          </a:p>
          <a:p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컬러 픽셀 </a:t>
            </a:r>
            <a:r>
              <a:rPr lang="en-US" altLang="ko-KR" baseline="0" dirty="0" smtClean="0"/>
              <a:t>: http://artrobot.co.kr/product/ta1463-rgb-%EC%B9%BC%EB%9D%BC%ED%94%BD%EC%85%80-led-16%EA%B0%9C-%EC%9B%90%ED%98%95%ED%83%9C-%EA%B0%9C%EB%B3%84%EC%83%89%EC%83%81-%EC%A0%9C%EC%96%B4-neopixel-ring-16-x-ws2812-5050-rgb/939/category/39/display/1/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6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8" y="3081645"/>
            <a:ext cx="1619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2014136053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박윤기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+mj-ea"/>
              </a:rPr>
              <a:t>마이크로프로세스 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r>
              <a:rPr lang="en-US" altLang="ko-KR" sz="4200" b="1" spc="-150" dirty="0" smtClean="0">
                <a:latin typeface="+mj-ea"/>
              </a:rPr>
              <a:t>1</a:t>
            </a:r>
            <a:r>
              <a:rPr lang="ko-KR" altLang="en-US" sz="4200" b="1" spc="-150" dirty="0" smtClean="0">
                <a:latin typeface="+mj-ea"/>
              </a:rPr>
              <a:t>조 </a:t>
            </a:r>
            <a:r>
              <a:rPr lang="en-US" altLang="ko-KR" sz="4200" b="1" spc="-150" dirty="0" smtClean="0">
                <a:latin typeface="+mj-ea"/>
              </a:rPr>
              <a:t>final</a:t>
            </a:r>
            <a:r>
              <a:rPr lang="ko-KR" altLang="en-US" sz="4200" b="1" spc="-150" dirty="0" smtClean="0">
                <a:latin typeface="+mj-ea"/>
              </a:rPr>
              <a:t> </a:t>
            </a:r>
            <a:endParaRPr lang="ko-KR" altLang="en-US" sz="4200" b="1" spc="-15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768" y="3368038"/>
            <a:ext cx="1609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2014136028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김진렬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0806"/>
              </p:ext>
            </p:extLst>
          </p:nvPr>
        </p:nvGraphicFramePr>
        <p:xfrm>
          <a:off x="1752917" y="1420725"/>
          <a:ext cx="6989445" cy="431035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9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7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04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2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22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재료 명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갯수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터치 센서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4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SBH-9V </a:t>
                      </a:r>
                      <a:r>
                        <a:rPr lang="en-US" altLang="ko-KR" sz="100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0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베터리 홀더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1560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1560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551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FF873C"/>
                          </a:solidFill>
                        </a:rPr>
                        <a:t>RGB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873C"/>
                          </a:solidFill>
                        </a:rPr>
                        <a:t>컬러 픽셀</a:t>
                      </a:r>
                      <a:endParaRPr lang="ko-KR" altLang="en-US" sz="1050" dirty="0">
                        <a:solidFill>
                          <a:srgbClr val="FF873C"/>
                        </a:solidFill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TowerPro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MG946R </a:t>
                      </a:r>
                      <a:r>
                        <a:rPr lang="ko-KR" altLang="en-US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메탈기어 디지털 하이 토크 </a:t>
                      </a:r>
                      <a:r>
                        <a:rPr lang="ko-KR" altLang="en-US" sz="1050" b="0" spc="-20" baseline="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서보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blipFill dpi="0" rotWithShape="1"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a:blip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피에조</a:t>
                      </a:r>
                      <a:r>
                        <a:rPr lang="ko-KR" altLang="en-US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부저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GEC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23C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재료 리스트</a:t>
            </a:r>
            <a:endParaRPr lang="ko-KR" altLang="en-US" sz="2400" spc="-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41213"/>
              </p:ext>
            </p:extLst>
          </p:nvPr>
        </p:nvGraphicFramePr>
        <p:xfrm>
          <a:off x="1752917" y="1420725"/>
          <a:ext cx="6989446" cy="30738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9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7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0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2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22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재료 명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갯수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MP3</a:t>
                      </a:r>
                      <a:r>
                        <a:rPr lang="en-US" altLang="ko-KR" sz="100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0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모듈</a:t>
                      </a:r>
                      <a:endParaRPr lang="en-US" altLang="ko-KR" sz="1000" b="0" spc="-20" baseline="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(Arduino Compatible SD Card Module Reader for Mp3 Player)</a:t>
                      </a:r>
                      <a:endParaRPr lang="en-US" altLang="ko-KR" sz="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1700</a:t>
                      </a: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1700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4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C85 40mm </a:t>
                      </a: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스피커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551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FF873C"/>
                          </a:solidFill>
                        </a:rPr>
                        <a:t>8G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rgbClr val="FF873C"/>
                          </a:solidFill>
                        </a:rPr>
                        <a:t>SD</a:t>
                      </a:r>
                      <a:r>
                        <a:rPr lang="ko-KR" altLang="en-US" sz="1050" dirty="0" smtClean="0">
                          <a:solidFill>
                            <a:srgbClr val="FF873C"/>
                          </a:solidFill>
                        </a:rPr>
                        <a:t>카드 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(</a:t>
                      </a:r>
                      <a:r>
                        <a:rPr lang="ko-KR" altLang="en-US" sz="1050" baseline="0" dirty="0" smtClean="0">
                          <a:solidFill>
                            <a:srgbClr val="FF873C"/>
                          </a:solidFill>
                        </a:rPr>
                        <a:t>없을 시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rgbClr val="FF873C"/>
                        </a:solidFill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8900</a:t>
                      </a: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8900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재료 리스트</a:t>
            </a:r>
            <a:endParaRPr lang="ko-KR" altLang="en-US" sz="2400" spc="-1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7927" y="5445224"/>
            <a:ext cx="392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총</a:t>
            </a:r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비용</a:t>
            </a:r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dirty="0" smtClean="0"/>
              <a:t>: 35195</a:t>
            </a:r>
            <a:r>
              <a:rPr lang="ko-KR" altLang="en-US" sz="3200" dirty="0" smtClean="0"/>
              <a:t>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51022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 dirty="0" smtClean="0">
                <a:latin typeface="+mn-lt"/>
              </a:rPr>
              <a:t>Q&amp;A</a:t>
            </a:r>
            <a:endParaRPr lang="ko-KR" altLang="en-US" sz="4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+mj-ea"/>
              </a:rPr>
              <a:t>1</a:t>
            </a:r>
            <a:r>
              <a:rPr lang="en-US" altLang="ko-KR" sz="2400" b="1" spc="-100" baseline="0" dirty="0" smtClean="0">
                <a:latin typeface="+mj-ea"/>
              </a:rPr>
              <a:t>  </a:t>
            </a:r>
            <a:r>
              <a:rPr lang="ko-KR" altLang="en-US" sz="2400" b="1" spc="-100" baseline="0" dirty="0" smtClean="0">
                <a:latin typeface="+mj-ea"/>
              </a:rPr>
              <a:t>소개</a:t>
            </a:r>
            <a:r>
              <a:rPr lang="en-US" altLang="ko-KR" sz="2400" b="1" spc="-100" baseline="0" dirty="0" smtClean="0">
                <a:latin typeface="+mj-ea"/>
              </a:rPr>
              <a:t>,</a:t>
            </a:r>
            <a:r>
              <a:rPr lang="ko-KR" altLang="en-US" sz="2400" b="1" spc="-100" baseline="0" dirty="0" smtClean="0">
                <a:latin typeface="+mj-ea"/>
              </a:rPr>
              <a:t>기능</a:t>
            </a:r>
            <a:r>
              <a:rPr lang="en-US" altLang="ko-KR" sz="2400" b="1" spc="-100" baseline="0" dirty="0" smtClean="0">
                <a:latin typeface="+mj-ea"/>
              </a:rPr>
              <a:t/>
            </a:r>
            <a:br>
              <a:rPr lang="en-US" altLang="ko-KR" sz="2400" b="1" spc="-100" baseline="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2  </a:t>
            </a:r>
            <a:r>
              <a:rPr lang="ko-KR" altLang="en-US" sz="2400" b="1" spc="-100" smtClean="0">
                <a:latin typeface="+mj-ea"/>
              </a:rPr>
              <a:t>구상도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3  </a:t>
            </a:r>
            <a:r>
              <a:rPr lang="ko-KR" altLang="en-US" sz="2400" b="1" spc="-100" dirty="0" smtClean="0">
                <a:latin typeface="+mj-ea"/>
              </a:rPr>
              <a:t>재료목록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endParaRPr lang="ko-KR" altLang="en-US" sz="2400" b="1" i="1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14207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48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오르골</a:t>
            </a:r>
            <a:endParaRPr lang="en-US" altLang="ko-KR" sz="48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소개</a:t>
            </a:r>
            <a:endParaRPr lang="ko-KR" altLang="en-US" sz="2400" spc="-1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48880"/>
            <a:ext cx="3810000" cy="381000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8166" y="2288991"/>
            <a:ext cx="3504294" cy="419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음악 재생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활용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곡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2~3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 한정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단순한 멜로디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2. MP3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모듈과 스피커 활용</a:t>
            </a:r>
            <a:endParaRPr lang="en-US" altLang="ko-KR" sz="1400" spc="-20" dirty="0" smtClean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많은 곡 수록 가능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멜로디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</a:p>
          <a:p>
            <a:pPr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켜짐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음악 재생 및 장식물 회전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2. OFF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음악 꺼짐 및 장식물 회전 멈춤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3.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짧게 누를 시 다음 곡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15" y="4565937"/>
            <a:ext cx="1575463" cy="1575463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" y="4524991"/>
            <a:ext cx="1623516" cy="1623516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76" y="4569968"/>
            <a:ext cx="1408654" cy="1578539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2077723"/>
            <a:ext cx="4279143" cy="23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844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1765" y="2446234"/>
            <a:ext cx="4686113" cy="374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카드 유무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없이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할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통해 노래 재생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2. SD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있이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할 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노래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3.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부조 재생 도중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삽입 하더라도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모듈로 전환 불가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전원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RESET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인식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LED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부저의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헤르츠와 박자를 이용한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재생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랜덤한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7" y="4318734"/>
            <a:ext cx="2684908" cy="144042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92" y="2123822"/>
            <a:ext cx="2370191" cy="2187483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142382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글래스가</a:t>
            </a:r>
            <a:r>
              <a:rPr lang="ko-KR" altLang="en-US" sz="2400" b="1" spc="-100" dirty="0" smtClean="0"/>
              <a:t> </a:t>
            </a:r>
            <a:r>
              <a:rPr lang="ko-KR" altLang="en-US" sz="2400" b="1" spc="-100" dirty="0" err="1" smtClean="0"/>
              <a:t>씌여진</a:t>
            </a:r>
            <a:r>
              <a:rPr lang="ko-KR" altLang="en-US" sz="2400" b="1" spc="-100" dirty="0" smtClean="0"/>
              <a:t>  상태의 외관</a:t>
            </a:r>
            <a:endParaRPr lang="ko-KR" altLang="en-US" sz="2400" b="1" spc="-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807843"/>
            <a:ext cx="4500500" cy="5859535"/>
          </a:xfrm>
          <a:prstGeom prst="rect">
            <a:avLst/>
          </a:prstGeom>
          <a:effectLst>
            <a:softEdge rad="2159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</a:t>
            </a:r>
            <a:r>
              <a:rPr lang="ko-KR" altLang="en-US" sz="2400" b="1" spc="-100" dirty="0" smtClean="0"/>
              <a:t> 내부</a:t>
            </a:r>
            <a:endParaRPr lang="ko-KR" altLang="en-US" sz="2400" b="1" spc="-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124744"/>
            <a:ext cx="4356484" cy="549435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563882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- </a:t>
            </a:r>
            <a:r>
              <a:rPr lang="ko-KR" altLang="en-US" sz="2400" b="1" spc="-100" dirty="0" smtClean="0"/>
              <a:t>밑면</a:t>
            </a:r>
            <a:endParaRPr lang="ko-KR" altLang="en-US" sz="2400" b="1" spc="-1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877461"/>
            <a:ext cx="7554739" cy="4464094"/>
            <a:chOff x="1941938" y="2491777"/>
            <a:chExt cx="6473573" cy="3384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938" y="2491777"/>
              <a:ext cx="3505759" cy="3373873"/>
            </a:xfrm>
            <a:prstGeom prst="rect">
              <a:avLst/>
            </a:prstGeom>
            <a:effectLst>
              <a:softEdge rad="139700"/>
            </a:effec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056" y="2503398"/>
              <a:ext cx="3339455" cy="3373129"/>
            </a:xfrm>
            <a:prstGeom prst="rect">
              <a:avLst/>
            </a:prstGeom>
            <a:effectLst>
              <a:softEdge rad="139700"/>
            </a:effec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53124">
            <a:off x="6240285" y="4233321"/>
            <a:ext cx="937795" cy="1324723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0049294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smtClean="0"/>
              <a:t>회전체</a:t>
            </a:r>
            <a:endParaRPr lang="ko-KR" altLang="en-US" sz="2400" b="1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31" y="1489534"/>
            <a:ext cx="4932548" cy="481889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628800"/>
            <a:ext cx="1637283" cy="1369107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462574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9191</TotalTime>
  <Words>387</Words>
  <Application>Microsoft Office PowerPoint</Application>
  <PresentationFormat>화면 슬라이드 쇼(4:3)</PresentationFormat>
  <Paragraphs>118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나눔고딕</vt:lpstr>
      <vt:lpstr>나눔고딕 ExtraBold</vt:lpstr>
      <vt:lpstr>Arial</vt:lpstr>
      <vt:lpstr>굴림</vt:lpstr>
      <vt:lpstr>Office 테마</vt:lpstr>
      <vt:lpstr>마이크로프로세스  1조 final </vt:lpstr>
      <vt:lpstr>1  소개,기능 2  구상도 3  재료목록 </vt:lpstr>
      <vt:lpstr>소개</vt:lpstr>
      <vt:lpstr>소개</vt:lpstr>
      <vt:lpstr>소개</vt:lpstr>
      <vt:lpstr>제품 구상도 – 글래스가 씌여진  상태의 외관</vt:lpstr>
      <vt:lpstr>제품 구상도 – 글래스 내부</vt:lpstr>
      <vt:lpstr>제품 구상도 - 밑면</vt:lpstr>
      <vt:lpstr>제품 구상도 – 회전체</vt:lpstr>
      <vt:lpstr>재료 리스트</vt:lpstr>
      <vt:lpstr>재료 리스트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35</cp:revision>
  <cp:lastPrinted>2011-08-28T20:58:26Z</cp:lastPrinted>
  <dcterms:created xsi:type="dcterms:W3CDTF">2011-08-16T07:24:57Z</dcterms:created>
  <dcterms:modified xsi:type="dcterms:W3CDTF">2017-11-28T00:07:03Z</dcterms:modified>
</cp:coreProperties>
</file>