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1" r:id="rId5"/>
    <p:sldId id="272" r:id="rId6"/>
    <p:sldId id="273" r:id="rId7"/>
    <p:sldId id="257" r:id="rId8"/>
    <p:sldId id="274" r:id="rId9"/>
    <p:sldId id="271" r:id="rId10"/>
    <p:sldId id="275" r:id="rId11"/>
    <p:sldId id="263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9E5"/>
    <a:srgbClr val="FFFFFF"/>
    <a:srgbClr val="FFF5F3"/>
    <a:srgbClr val="FFD3C9"/>
    <a:srgbClr val="FFC5B7"/>
    <a:srgbClr val="FFAE9B"/>
    <a:srgbClr val="FF9981"/>
    <a:srgbClr val="FF8669"/>
    <a:srgbClr val="FF7453"/>
    <a:srgbClr val="FF8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82" y="39"/>
      </p:cViewPr>
      <p:guideLst>
        <p:guide pos="2880"/>
        <p:guide orient="horz" pos="213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59041DB8-B66F-4DC8-A96E-33677E0F90FF}" type="datetimeFigureOut">
              <a:rPr lang="en-US" altLang="ko-KR" smtClean="0"/>
              <a:t>11/3/2017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1604A0D4-B89B-4ADD-AF9E-38636B40EE4E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DEB49C4A-65AC-492D-9701-81B46C3AD0E4}" type="datetimeFigureOut">
              <a:t>2017-11-03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82869989-EB00-4EE7-BCB5-25BDC5BB29F8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955197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0384" y="1909346"/>
            <a:ext cx="7203233" cy="3383280"/>
          </a:xfrm>
        </p:spPr>
        <p:txBody>
          <a:bodyPr anchor="b">
            <a:normAutofit/>
          </a:bodyPr>
          <a:lstStyle>
            <a:lvl1pPr algn="l" latinLnBrk="1">
              <a:lnSpc>
                <a:spcPct val="76000"/>
              </a:lnSpc>
              <a:defRPr lang="ko-KR" sz="6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70384" y="5432564"/>
            <a:ext cx="7203233" cy="457200"/>
          </a:xfrm>
        </p:spPr>
        <p:txBody>
          <a:bodyPr>
            <a:normAutofit/>
          </a:bodyPr>
          <a:lstStyle>
            <a:lvl1pPr marL="0" indent="0" algn="l" latinLnBrk="1">
              <a:spcBef>
                <a:spcPts val="0"/>
              </a:spcBef>
              <a:buNone/>
              <a:defRPr lang="ko-KR" sz="1500" b="0">
                <a:solidFill>
                  <a:schemeClr val="accent1"/>
                </a:solidFill>
              </a:defRPr>
            </a:lvl1pPr>
            <a:lvl2pPr marL="342900" indent="0" algn="ctr" latinLnBrk="1">
              <a:buNone/>
              <a:defRPr lang="ko-KR" sz="1500"/>
            </a:lvl2pPr>
            <a:lvl3pPr marL="685800" indent="0" algn="ctr" latinLnBrk="1">
              <a:buNone/>
              <a:defRPr lang="ko-KR" sz="1350"/>
            </a:lvl3pPr>
            <a:lvl4pPr marL="1028700" indent="0" algn="ctr" latinLnBrk="1">
              <a:buNone/>
              <a:defRPr lang="ko-KR" sz="1200"/>
            </a:lvl4pPr>
            <a:lvl5pPr marL="1371600" indent="0" algn="ctr" latinLnBrk="1">
              <a:buNone/>
              <a:defRPr lang="ko-KR" sz="1200"/>
            </a:lvl5pPr>
            <a:lvl6pPr marL="1714500" indent="0" algn="ctr" latinLnBrk="1">
              <a:buNone/>
              <a:defRPr lang="ko-KR" sz="1200"/>
            </a:lvl6pPr>
            <a:lvl7pPr marL="2057400" indent="0" algn="ctr" latinLnBrk="1">
              <a:buNone/>
              <a:defRPr lang="ko-KR" sz="1200"/>
            </a:lvl7pPr>
            <a:lvl8pPr marL="2400300" indent="0" algn="ctr" latinLnBrk="1">
              <a:buNone/>
              <a:defRPr lang="ko-KR" sz="1200"/>
            </a:lvl8pPr>
            <a:lvl9pPr marL="2743200" indent="0" algn="ctr" latinLnBrk="1">
              <a:buNone/>
              <a:defRPr lang="ko-KR"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t>2017-11-03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06985" y="489857"/>
            <a:ext cx="1265465" cy="530134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71549" y="489857"/>
            <a:ext cx="5690508" cy="5301343"/>
          </a:xfrm>
        </p:spPr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t>2017-11-03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t>2017-11-03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550" y="2541573"/>
            <a:ext cx="7200900" cy="2743200"/>
          </a:xfrm>
        </p:spPr>
        <p:txBody>
          <a:bodyPr anchor="b">
            <a:normAutofit/>
          </a:bodyPr>
          <a:lstStyle>
            <a:lvl1pPr latinLnBrk="1">
              <a:lnSpc>
                <a:spcPct val="85000"/>
              </a:lnSpc>
              <a:defRPr lang="ko-KR" sz="45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71550" y="5431536"/>
            <a:ext cx="7200900" cy="457200"/>
          </a:xfrm>
        </p:spPr>
        <p:txBody>
          <a:bodyPr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1500" b="0">
                <a:solidFill>
                  <a:schemeClr val="tx1"/>
                </a:solidFill>
              </a:defRPr>
            </a:lvl1pPr>
            <a:lvl2pPr marL="342900" indent="0" latinLnBrk="1">
              <a:buNone/>
              <a:defRPr lang="ko-KR" sz="1500"/>
            </a:lvl2pPr>
            <a:lvl3pPr marL="685800" indent="0" latinLnBrk="1">
              <a:buNone/>
              <a:defRPr lang="ko-KR" sz="1350"/>
            </a:lvl3pPr>
            <a:lvl4pPr marL="1028700" indent="0" latinLnBrk="1">
              <a:buNone/>
              <a:defRPr lang="ko-KR" sz="1200"/>
            </a:lvl4pPr>
            <a:lvl5pPr marL="1371600" indent="0" latinLnBrk="1">
              <a:buNone/>
              <a:defRPr lang="ko-KR" sz="1200"/>
            </a:lvl5pPr>
            <a:lvl6pPr marL="1714500" indent="0" latinLnBrk="1">
              <a:buNone/>
              <a:defRPr lang="ko-KR" sz="1200"/>
            </a:lvl6pPr>
            <a:lvl7pPr marL="2057400" indent="0" latinLnBrk="1">
              <a:buNone/>
              <a:defRPr lang="ko-KR" sz="1200"/>
            </a:lvl7pPr>
            <a:lvl8pPr marL="2400300" indent="0" latinLnBrk="1">
              <a:buNone/>
              <a:defRPr lang="ko-KR" sz="1200"/>
            </a:lvl8pPr>
            <a:lvl9pPr marL="2743200" indent="0" latinLnBrk="1">
              <a:buNone/>
              <a:defRPr lang="ko-KR" sz="12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71550" y="1981200"/>
            <a:ext cx="3429000" cy="3810001"/>
          </a:xfrm>
        </p:spPr>
        <p:txBody>
          <a:bodyPr>
            <a:normAutofit/>
          </a:bodyPr>
          <a:lstStyle>
            <a:lvl1pPr latinLnBrk="1">
              <a:defRPr lang="ko-KR" sz="1500"/>
            </a:lvl1pPr>
            <a:lvl2pPr latinLnBrk="1">
              <a:defRPr lang="ko-KR" sz="1350"/>
            </a:lvl2pPr>
            <a:lvl3pPr latinLnBrk="1">
              <a:defRPr lang="ko-KR" sz="1200"/>
            </a:lvl3pPr>
            <a:lvl4pPr latinLnBrk="1">
              <a:defRPr lang="ko-KR" sz="1050"/>
            </a:lvl4pPr>
            <a:lvl5pPr latinLnBrk="1">
              <a:defRPr lang="ko-KR" sz="1050"/>
            </a:lvl5pPr>
            <a:lvl6pPr latinLnBrk="1">
              <a:defRPr lang="ko-KR" sz="1350"/>
            </a:lvl6pPr>
            <a:lvl7pPr latinLnBrk="1">
              <a:defRPr lang="ko-KR" sz="1350"/>
            </a:lvl7pPr>
            <a:lvl8pPr latinLnBrk="1">
              <a:defRPr lang="ko-KR" sz="1350"/>
            </a:lvl8pPr>
            <a:lvl9pPr latinLnBrk="1">
              <a:defRPr lang="ko-KR" sz="135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43450" y="1981200"/>
            <a:ext cx="3429000" cy="3810001"/>
          </a:xfrm>
        </p:spPr>
        <p:txBody>
          <a:bodyPr>
            <a:normAutofit/>
          </a:bodyPr>
          <a:lstStyle>
            <a:lvl1pPr latinLnBrk="1">
              <a:defRPr lang="ko-KR" sz="1500"/>
            </a:lvl1pPr>
            <a:lvl2pPr latinLnBrk="1">
              <a:defRPr lang="ko-KR" sz="1350"/>
            </a:lvl2pPr>
            <a:lvl3pPr latinLnBrk="1">
              <a:defRPr lang="ko-KR" sz="1200"/>
            </a:lvl3pPr>
            <a:lvl4pPr latinLnBrk="1">
              <a:defRPr lang="ko-KR" sz="1050"/>
            </a:lvl4pPr>
            <a:lvl5pPr latinLnBrk="1">
              <a:defRPr lang="ko-KR" sz="1050"/>
            </a:lvl5pPr>
            <a:lvl6pPr latinLnBrk="1">
              <a:defRPr lang="ko-KR" sz="1350"/>
            </a:lvl6pPr>
            <a:lvl7pPr latinLnBrk="1">
              <a:defRPr lang="ko-KR" sz="1350"/>
            </a:lvl7pPr>
            <a:lvl8pPr latinLnBrk="1">
              <a:defRPr lang="ko-KR" sz="1350"/>
            </a:lvl8pPr>
            <a:lvl9pPr latinLnBrk="1">
              <a:defRPr lang="ko-KR" sz="135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t>2017-11-03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71550" y="1818322"/>
            <a:ext cx="3429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1500" b="0">
                <a:solidFill>
                  <a:schemeClr val="accent1"/>
                </a:solidFill>
              </a:defRPr>
            </a:lvl1pPr>
            <a:lvl2pPr marL="342900" indent="0" latinLnBrk="1">
              <a:buNone/>
              <a:defRPr lang="ko-KR" sz="1500" b="1"/>
            </a:lvl2pPr>
            <a:lvl3pPr marL="685800" indent="0" latinLnBrk="1">
              <a:buNone/>
              <a:defRPr lang="ko-KR" sz="1350" b="1"/>
            </a:lvl3pPr>
            <a:lvl4pPr marL="1028700" indent="0" latinLnBrk="1">
              <a:buNone/>
              <a:defRPr lang="ko-KR" sz="1200" b="1"/>
            </a:lvl4pPr>
            <a:lvl5pPr marL="1371600" indent="0" latinLnBrk="1">
              <a:buNone/>
              <a:defRPr lang="ko-KR" sz="1200" b="1"/>
            </a:lvl5pPr>
            <a:lvl6pPr marL="1714500" indent="0" latinLnBrk="1">
              <a:buNone/>
              <a:defRPr lang="ko-KR" sz="1200" b="1"/>
            </a:lvl6pPr>
            <a:lvl7pPr marL="2057400" indent="0" latinLnBrk="1">
              <a:buNone/>
              <a:defRPr lang="ko-KR" sz="1200" b="1"/>
            </a:lvl7pPr>
            <a:lvl8pPr marL="2400300" indent="0" latinLnBrk="1">
              <a:buNone/>
              <a:defRPr lang="ko-KR" sz="1200" b="1"/>
            </a:lvl8pPr>
            <a:lvl9pPr marL="2743200" indent="0" latinLnBrk="1">
              <a:buNone/>
              <a:defRPr lang="ko-KR" sz="12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71550" y="2503714"/>
            <a:ext cx="3429000" cy="3287487"/>
          </a:xfrm>
        </p:spPr>
        <p:txBody>
          <a:bodyPr>
            <a:normAutofit/>
          </a:bodyPr>
          <a:lstStyle>
            <a:lvl1pPr latinLnBrk="1">
              <a:defRPr lang="ko-KR" sz="1500"/>
            </a:lvl1pPr>
            <a:lvl2pPr latinLnBrk="1">
              <a:defRPr lang="ko-KR" sz="1350"/>
            </a:lvl2pPr>
            <a:lvl3pPr latinLnBrk="1">
              <a:defRPr lang="ko-KR" sz="1200"/>
            </a:lvl3pPr>
            <a:lvl4pPr latinLnBrk="1">
              <a:defRPr lang="ko-KR" sz="1050"/>
            </a:lvl4pPr>
            <a:lvl5pPr latinLnBrk="1">
              <a:defRPr lang="ko-KR" sz="1050"/>
            </a:lvl5pPr>
            <a:lvl6pPr latinLnBrk="1">
              <a:defRPr lang="ko-KR" sz="1200"/>
            </a:lvl6pPr>
            <a:lvl7pPr latinLnBrk="1">
              <a:defRPr lang="ko-KR" sz="1200"/>
            </a:lvl7pPr>
            <a:lvl8pPr latinLnBrk="1">
              <a:defRPr lang="ko-KR" sz="1200"/>
            </a:lvl8pPr>
            <a:lvl9pPr latinLnBrk="1">
              <a:defRPr lang="ko-KR" sz="12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43450" y="1818322"/>
            <a:ext cx="3429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1500" b="0">
                <a:solidFill>
                  <a:schemeClr val="accent1"/>
                </a:solidFill>
              </a:defRPr>
            </a:lvl1pPr>
            <a:lvl2pPr marL="342900" indent="0" latinLnBrk="1">
              <a:buNone/>
              <a:defRPr lang="ko-KR" sz="1500" b="1"/>
            </a:lvl2pPr>
            <a:lvl3pPr marL="685800" indent="0" latinLnBrk="1">
              <a:buNone/>
              <a:defRPr lang="ko-KR" sz="1350" b="1"/>
            </a:lvl3pPr>
            <a:lvl4pPr marL="1028700" indent="0" latinLnBrk="1">
              <a:buNone/>
              <a:defRPr lang="ko-KR" sz="1200" b="1"/>
            </a:lvl4pPr>
            <a:lvl5pPr marL="1371600" indent="0" latinLnBrk="1">
              <a:buNone/>
              <a:defRPr lang="ko-KR" sz="1200" b="1"/>
            </a:lvl5pPr>
            <a:lvl6pPr marL="1714500" indent="0" latinLnBrk="1">
              <a:buNone/>
              <a:defRPr lang="ko-KR" sz="1200" b="1"/>
            </a:lvl6pPr>
            <a:lvl7pPr marL="2057400" indent="0" latinLnBrk="1">
              <a:buNone/>
              <a:defRPr lang="ko-KR" sz="1200" b="1"/>
            </a:lvl7pPr>
            <a:lvl8pPr marL="2400300" indent="0" latinLnBrk="1">
              <a:buNone/>
              <a:defRPr lang="ko-KR" sz="1200" b="1"/>
            </a:lvl8pPr>
            <a:lvl9pPr marL="2743200" indent="0" latinLnBrk="1">
              <a:buNone/>
              <a:defRPr lang="ko-KR" sz="12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43450" y="2503714"/>
            <a:ext cx="3429000" cy="3287487"/>
          </a:xfrm>
        </p:spPr>
        <p:txBody>
          <a:bodyPr>
            <a:normAutofit/>
          </a:bodyPr>
          <a:lstStyle>
            <a:lvl1pPr latinLnBrk="1">
              <a:defRPr lang="ko-KR" sz="1500"/>
            </a:lvl1pPr>
            <a:lvl2pPr latinLnBrk="1">
              <a:defRPr lang="ko-KR" sz="1350"/>
            </a:lvl2pPr>
            <a:lvl3pPr latinLnBrk="1">
              <a:defRPr lang="ko-KR" sz="1200"/>
            </a:lvl3pPr>
            <a:lvl4pPr latinLnBrk="1">
              <a:defRPr lang="ko-KR" sz="1050"/>
            </a:lvl4pPr>
            <a:lvl5pPr latinLnBrk="1">
              <a:defRPr lang="ko-KR" sz="1050"/>
            </a:lvl5pPr>
            <a:lvl6pPr latinLnBrk="1">
              <a:defRPr lang="ko-KR" sz="1200"/>
            </a:lvl6pPr>
            <a:lvl7pPr latinLnBrk="1">
              <a:defRPr lang="ko-KR" sz="1200"/>
            </a:lvl7pPr>
            <a:lvl8pPr latinLnBrk="1">
              <a:defRPr lang="ko-KR" sz="1200"/>
            </a:lvl8pPr>
            <a:lvl9pPr latinLnBrk="1">
              <a:defRPr lang="ko-KR" sz="12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t>2017-11-03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t>2017-11-03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t>2017-11-03</a:t>
            </a:fld>
            <a:endParaRPr lang="ko-KR"/>
          </a:p>
        </p:txBody>
      </p: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사각형 6"/>
          <p:cNvSpPr/>
          <p:nvPr userDrawn="1"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34864" y="571500"/>
            <a:ext cx="2743200" cy="2197100"/>
          </a:xfrm>
        </p:spPr>
        <p:txBody>
          <a:bodyPr anchor="b">
            <a:normAutofit/>
          </a:bodyPr>
          <a:lstStyle>
            <a:lvl1pPr latinLnBrk="1">
              <a:defRPr lang="ko-KR" sz="195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398" y="571500"/>
            <a:ext cx="4663440" cy="5715000"/>
          </a:xfrm>
        </p:spPr>
        <p:txBody>
          <a:bodyPr>
            <a:normAutofit/>
          </a:bodyPr>
          <a:lstStyle>
            <a:lvl1pPr latinLnBrk="1">
              <a:defRPr lang="ko-KR" sz="1500"/>
            </a:lvl1pPr>
            <a:lvl2pPr latinLnBrk="1">
              <a:defRPr lang="ko-KR" sz="1350"/>
            </a:lvl2pPr>
            <a:lvl3pPr latinLnBrk="1">
              <a:defRPr lang="ko-KR" sz="1200"/>
            </a:lvl3pPr>
            <a:lvl4pPr latinLnBrk="1">
              <a:defRPr lang="ko-KR" sz="1050"/>
            </a:lvl4pPr>
            <a:lvl5pPr latinLnBrk="1">
              <a:defRPr lang="ko-KR" sz="1050"/>
            </a:lvl5pPr>
            <a:lvl6pPr latinLnBrk="1">
              <a:defRPr lang="ko-KR" sz="1500"/>
            </a:lvl6pPr>
            <a:lvl7pPr latinLnBrk="1">
              <a:defRPr lang="ko-KR" sz="1500"/>
            </a:lvl7pPr>
            <a:lvl8pPr latinLnBrk="1">
              <a:defRPr lang="ko-KR" sz="1500"/>
            </a:lvl8pPr>
            <a:lvl9pPr latinLnBrk="1">
              <a:defRPr lang="ko-KR" sz="15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34864" y="2995012"/>
            <a:ext cx="2743200" cy="2285950"/>
          </a:xfrm>
        </p:spPr>
        <p:txBody>
          <a:bodyPr>
            <a:normAutofit/>
          </a:bodyPr>
          <a:lstStyle>
            <a:lvl1pPr marL="0" indent="0" latinLnBrk="1">
              <a:spcBef>
                <a:spcPts val="900"/>
              </a:spcBef>
              <a:buNone/>
              <a:defRPr lang="ko-KR" sz="1200">
                <a:solidFill>
                  <a:schemeClr val="bg1"/>
                </a:solidFill>
              </a:defRPr>
            </a:lvl1pPr>
            <a:lvl2pPr marL="342900" indent="0" latinLnBrk="1">
              <a:buNone/>
              <a:defRPr lang="ko-KR" sz="1050"/>
            </a:lvl2pPr>
            <a:lvl3pPr marL="685800" indent="0" latinLnBrk="1">
              <a:buNone/>
              <a:defRPr lang="ko-KR" sz="900"/>
            </a:lvl3pPr>
            <a:lvl4pPr marL="1028700" indent="0" latinLnBrk="1">
              <a:buNone/>
              <a:defRPr lang="ko-KR" sz="750"/>
            </a:lvl4pPr>
            <a:lvl5pPr marL="1371600" indent="0" latinLnBrk="1">
              <a:buNone/>
              <a:defRPr lang="ko-KR" sz="750"/>
            </a:lvl5pPr>
            <a:lvl6pPr marL="1714500" indent="0" latinLnBrk="1">
              <a:buNone/>
              <a:defRPr lang="ko-KR" sz="750"/>
            </a:lvl6pPr>
            <a:lvl7pPr marL="2057400" indent="0" latinLnBrk="1">
              <a:buNone/>
              <a:defRPr lang="ko-KR" sz="750"/>
            </a:lvl7pPr>
            <a:lvl8pPr marL="2400300" indent="0" latinLnBrk="1">
              <a:buNone/>
              <a:defRPr lang="ko-KR" sz="750"/>
            </a:lvl8pPr>
            <a:lvl9pPr marL="2743200" indent="0" latinLnBrk="1">
              <a:buNone/>
              <a:defRPr lang="ko-KR" sz="75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t>2017-11-03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사각형 59"/>
          <p:cNvSpPr/>
          <p:nvPr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35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309" y="-159"/>
            <a:ext cx="5486400" cy="6858000"/>
          </a:xfrm>
        </p:spPr>
        <p:txBody>
          <a:bodyPr tIns="457200">
            <a:normAutofit/>
          </a:bodyPr>
          <a:lstStyle>
            <a:lvl1pPr marL="0" indent="0" algn="ctr" latinLnBrk="1">
              <a:buNone/>
              <a:defRPr lang="ko-KR" sz="1500"/>
            </a:lvl1pPr>
            <a:lvl2pPr marL="342900" indent="0" latinLnBrk="1">
              <a:buNone/>
              <a:defRPr lang="ko-KR" sz="2100"/>
            </a:lvl2pPr>
            <a:lvl3pPr marL="685800" indent="0" latinLnBrk="1">
              <a:buNone/>
              <a:defRPr lang="ko-KR" sz="1800"/>
            </a:lvl3pPr>
            <a:lvl4pPr marL="1028700" indent="0" latinLnBrk="1">
              <a:buNone/>
              <a:defRPr lang="ko-KR" sz="1500"/>
            </a:lvl4pPr>
            <a:lvl5pPr marL="1371600" indent="0" latinLnBrk="1">
              <a:buNone/>
              <a:defRPr lang="ko-KR" sz="1500"/>
            </a:lvl5pPr>
            <a:lvl6pPr marL="1714500" indent="0" latinLnBrk="1">
              <a:buNone/>
              <a:defRPr lang="ko-KR" sz="1500"/>
            </a:lvl6pPr>
            <a:lvl7pPr marL="2057400" indent="0" latinLnBrk="1">
              <a:buNone/>
              <a:defRPr lang="ko-KR" sz="1500"/>
            </a:lvl7pPr>
            <a:lvl8pPr marL="2400300" indent="0" latinLnBrk="1">
              <a:buNone/>
              <a:defRPr lang="ko-KR" sz="1500"/>
            </a:lvl8pPr>
            <a:lvl9pPr marL="2743200" indent="0" latinLnBrk="1">
              <a:buNone/>
              <a:defRPr lang="ko-KR"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cxnSp>
        <p:nvCxnSpPr>
          <p:cNvPr id="59" name="직선 연결선 58"/>
          <p:cNvCxnSpPr/>
          <p:nvPr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32170" y="576072"/>
            <a:ext cx="2743200" cy="2194560"/>
          </a:xfrm>
        </p:spPr>
        <p:txBody>
          <a:bodyPr anchor="b">
            <a:normAutofit/>
          </a:bodyPr>
          <a:lstStyle>
            <a:lvl1pPr latinLnBrk="1">
              <a:defRPr lang="ko-KR" sz="195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32170" y="2999232"/>
            <a:ext cx="2743200" cy="2286000"/>
          </a:xfrm>
        </p:spPr>
        <p:txBody>
          <a:bodyPr/>
          <a:lstStyle>
            <a:lvl1pPr marL="0" indent="0" latinLnBrk="1">
              <a:spcBef>
                <a:spcPts val="900"/>
              </a:spcBef>
              <a:buNone/>
              <a:defRPr lang="ko-KR" sz="1200">
                <a:solidFill>
                  <a:schemeClr val="bg1"/>
                </a:solidFill>
              </a:defRPr>
            </a:lvl1pPr>
            <a:lvl2pPr marL="342900" indent="0" latinLnBrk="1">
              <a:buNone/>
              <a:defRPr lang="ko-KR" sz="1050"/>
            </a:lvl2pPr>
            <a:lvl3pPr marL="685800" indent="0" latinLnBrk="1">
              <a:buNone/>
              <a:defRPr lang="ko-KR" sz="900"/>
            </a:lvl3pPr>
            <a:lvl4pPr marL="1028700" indent="0" latinLnBrk="1">
              <a:buNone/>
              <a:defRPr lang="ko-KR" sz="750"/>
            </a:lvl4pPr>
            <a:lvl5pPr marL="1371600" indent="0" latinLnBrk="1">
              <a:buNone/>
              <a:defRPr lang="ko-KR" sz="750"/>
            </a:lvl5pPr>
            <a:lvl6pPr marL="1714500" indent="0" latinLnBrk="1">
              <a:buNone/>
              <a:defRPr lang="ko-KR" sz="750"/>
            </a:lvl6pPr>
            <a:lvl7pPr marL="2057400" indent="0" latinLnBrk="1">
              <a:buNone/>
              <a:defRPr lang="ko-KR" sz="750"/>
            </a:lvl7pPr>
            <a:lvl8pPr marL="2400300" indent="0" latinLnBrk="1">
              <a:buNone/>
              <a:defRPr lang="ko-KR" sz="750"/>
            </a:lvl8pPr>
            <a:lvl9pPr marL="2743200" indent="0" latinLnBrk="1">
              <a:buNone/>
              <a:defRPr lang="ko-KR" sz="75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71550" y="1981202"/>
            <a:ext cx="72009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970531" y="6289679"/>
            <a:ext cx="72446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t>2017-11-03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57201" y="6289679"/>
            <a:ext cx="4596023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98983" y="6289679"/>
            <a:ext cx="68916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457200" y="6172200"/>
            <a:ext cx="82296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ko-KR"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1350"/>
        </a:spcBef>
        <a:buClr>
          <a:schemeClr val="accent1"/>
        </a:buClr>
        <a:buSzPct val="100000"/>
        <a:buFont typeface="Arial" pitchFamily="34" charset="0"/>
        <a:buChar char="▪"/>
        <a:defRPr lang="ko-KR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1" hangingPunct="1">
        <a:lnSpc>
          <a:spcPct val="90000"/>
        </a:lnSpc>
        <a:spcBef>
          <a:spcPts val="900"/>
        </a:spcBef>
        <a:buClr>
          <a:schemeClr val="accent1"/>
        </a:buClr>
        <a:buSzPct val="100000"/>
        <a:buFont typeface="Arial" pitchFamily="34" charset="0"/>
        <a:buChar char="▪"/>
        <a:defRPr lang="ko-KR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34541" algn="l" defTabSz="6858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37160" algn="l" defTabSz="6858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-134541" algn="l" defTabSz="685800" rtl="0" eaLnBrk="1" latinLnBrk="1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lang="ko-KR"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37160" algn="l" defTabSz="685800" rtl="0" eaLnBrk="1" latinLnBrk="1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lang="ko-KR"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200150" indent="-134541" algn="l" defTabSz="685800" rtl="0" eaLnBrk="1" latinLnBrk="1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lang="ko-KR"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685800" rtl="0" eaLnBrk="1" latinLnBrk="1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lang="ko-KR"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indent="-134541" algn="l" defTabSz="685800" rtl="0" eaLnBrk="1" latinLnBrk="1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lang="ko-KR"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lang="ko-KR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lang="ko-KR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lang="ko-KR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lang="ko-KR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lang="ko-KR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lang="ko-KR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lang="ko-KR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lang="ko-KR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lang="ko-KR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0384" y="2918048"/>
            <a:ext cx="7203233" cy="17388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마이크로 프로세서</a:t>
            </a:r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프로젝트 계획안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70384" y="5388590"/>
            <a:ext cx="7203233" cy="55271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2014136127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최선문 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2016136083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유연휘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2014136062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배민천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2016136072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양지우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113878" y="6001"/>
            <a:ext cx="7030122" cy="6845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254151" y="1417993"/>
            <a:ext cx="164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Index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872290" y="1504198"/>
            <a:ext cx="51273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1. </a:t>
            </a:r>
            <a:r>
              <a:rPr lang="ko-KR" altLang="en-US" sz="2700" dirty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제품</a:t>
            </a:r>
            <a:r>
              <a:rPr lang="en-US" altLang="ko-KR" sz="2700" dirty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 </a:t>
            </a:r>
            <a:r>
              <a:rPr lang="ko-KR" altLang="en-US" sz="2700" dirty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72290" y="2609784"/>
            <a:ext cx="51273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2. </a:t>
            </a:r>
            <a:r>
              <a:rPr lang="ko-KR" altLang="en-US" sz="2700" dirty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기능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72290" y="3715370"/>
            <a:ext cx="51273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3. </a:t>
            </a:r>
            <a:r>
              <a:rPr lang="ko-KR" altLang="en-US" sz="2700" dirty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부품 목록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72290" y="4820956"/>
            <a:ext cx="51273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4. Q&amp;A</a:t>
            </a:r>
            <a:endParaRPr lang="ko-KR" altLang="en-US" sz="2700" dirty="0">
              <a:solidFill>
                <a:schemeClr val="bg2"/>
              </a:solidFill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1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539" y="2156237"/>
            <a:ext cx="6180019" cy="1355841"/>
          </a:xfrm>
        </p:spPr>
        <p:txBody>
          <a:bodyPr>
            <a:normAutofit/>
          </a:bodyPr>
          <a:lstStyle/>
          <a:p>
            <a:pPr algn="ctr"/>
            <a:r>
              <a:rPr lang="ko-KR" altLang="en-US" sz="49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제품 소개</a:t>
            </a:r>
            <a:endParaRPr lang="en-US" sz="49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508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592" y="558190"/>
            <a:ext cx="2151212" cy="549488"/>
          </a:xfrm>
        </p:spPr>
        <p:txBody>
          <a:bodyPr/>
          <a:lstStyle/>
          <a:p>
            <a:r>
              <a:rPr lang="en-US" altLang="ko-KR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1. </a:t>
            </a: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제품 소개</a:t>
            </a:r>
            <a:endParaRPr 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2063034" y="1413755"/>
            <a:ext cx="5020399" cy="28948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210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주변 환경에 따라 색상이 변화하는 </a:t>
            </a:r>
            <a:r>
              <a:rPr lang="ko-KR" altLang="en-US" sz="2100" dirty="0" err="1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무드등</a:t>
            </a:r>
            <a:endParaRPr lang="ko-KR" altLang="en-US" sz="210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08445" y="2494426"/>
            <a:ext cx="1332782" cy="21763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910112" y="2498100"/>
            <a:ext cx="1332782" cy="2176316"/>
          </a:xfrm>
          <a:prstGeom prst="roundRect">
            <a:avLst/>
          </a:prstGeom>
          <a:solidFill>
            <a:srgbClr val="DBE9F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10112" y="2494630"/>
            <a:ext cx="1332782" cy="2176316"/>
          </a:xfrm>
          <a:prstGeom prst="roundRect">
            <a:avLst/>
          </a:prstGeom>
          <a:solidFill>
            <a:srgbClr val="C0D8F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913986" y="2498100"/>
            <a:ext cx="1332782" cy="2176316"/>
          </a:xfrm>
          <a:prstGeom prst="roundRect">
            <a:avLst/>
          </a:prstGeom>
          <a:solidFill>
            <a:srgbClr val="A7C9FB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911110" y="2489324"/>
            <a:ext cx="1332782" cy="2176316"/>
          </a:xfrm>
          <a:prstGeom prst="roundRect">
            <a:avLst/>
          </a:prstGeom>
          <a:solidFill>
            <a:srgbClr val="86B5FA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908445" y="2494426"/>
            <a:ext cx="1332782" cy="2176316"/>
          </a:xfrm>
          <a:prstGeom prst="roundRect">
            <a:avLst/>
          </a:prstGeom>
          <a:solidFill>
            <a:srgbClr val="67A2F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913986" y="2498100"/>
            <a:ext cx="1332782" cy="2176316"/>
          </a:xfrm>
          <a:prstGeom prst="roundRect">
            <a:avLst/>
          </a:prstGeom>
          <a:solidFill>
            <a:srgbClr val="4E93F8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3904571" y="2490751"/>
            <a:ext cx="1332782" cy="2176316"/>
          </a:xfrm>
          <a:prstGeom prst="roundRect">
            <a:avLst/>
          </a:prstGeom>
          <a:solidFill>
            <a:srgbClr val="FFE9E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3898033" y="2499527"/>
            <a:ext cx="1332782" cy="2176316"/>
          </a:xfrm>
          <a:prstGeom prst="roundRect">
            <a:avLst/>
          </a:prstGeom>
          <a:solidFill>
            <a:srgbClr val="FFD3C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3904570" y="2494221"/>
            <a:ext cx="1332782" cy="2176316"/>
          </a:xfrm>
          <a:prstGeom prst="roundRect">
            <a:avLst/>
          </a:prstGeom>
          <a:solidFill>
            <a:srgbClr val="FFC5B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3918857" y="2504424"/>
            <a:ext cx="1332782" cy="2176316"/>
          </a:xfrm>
          <a:prstGeom prst="roundRect">
            <a:avLst/>
          </a:prstGeom>
          <a:solidFill>
            <a:srgbClr val="FFAE9B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3908532" y="2502937"/>
            <a:ext cx="1332782" cy="2176316"/>
          </a:xfrm>
          <a:prstGeom prst="roundRect">
            <a:avLst/>
          </a:prstGeom>
          <a:solidFill>
            <a:srgbClr val="FF998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3911713" y="2501980"/>
            <a:ext cx="1332782" cy="2176316"/>
          </a:xfrm>
          <a:prstGeom prst="roundRect">
            <a:avLst/>
          </a:prstGeom>
          <a:solidFill>
            <a:srgbClr val="FF866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3907236" y="2501980"/>
            <a:ext cx="1332782" cy="2176316"/>
          </a:xfrm>
          <a:prstGeom prst="roundRect">
            <a:avLst/>
          </a:prstGeom>
          <a:solidFill>
            <a:srgbClr val="FF745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887707" y="2487512"/>
            <a:ext cx="1332782" cy="2176316"/>
          </a:xfrm>
          <a:prstGeom prst="roundRect">
            <a:avLst/>
          </a:prstGeom>
          <a:solidFill>
            <a:srgbClr val="FF5D3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직사각형 14"/>
          <p:cNvSpPr/>
          <p:nvPr/>
        </p:nvSpPr>
        <p:spPr>
          <a:xfrm>
            <a:off x="3896095" y="4238812"/>
            <a:ext cx="1358869" cy="887228"/>
          </a:xfrm>
          <a:prstGeom prst="rect">
            <a:avLst/>
          </a:prstGeom>
          <a:gradFill flip="none" rotWithShape="1">
            <a:gsLst>
              <a:gs pos="48000">
                <a:srgbClr val="EDC0B6"/>
              </a:gs>
              <a:gs pos="100000">
                <a:srgbClr val="E9A9A2"/>
              </a:gs>
              <a:gs pos="74000">
                <a:schemeClr val="accent1">
                  <a:lumMod val="45000"/>
                  <a:lumOff val="55000"/>
                </a:schemeClr>
              </a:gs>
              <a:gs pos="15000">
                <a:schemeClr val="accent1">
                  <a:lumMod val="13000"/>
                  <a:lumOff val="87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3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6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9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2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1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1" grpId="0" animBg="1"/>
      <p:bldP spid="21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68" grpId="0" animBg="1"/>
      <p:bldP spid="67" grpId="0" animBg="1"/>
      <p:bldP spid="66" grpId="0" animBg="1"/>
      <p:bldP spid="65" grpId="0" animBg="1"/>
      <p:bldP spid="64" grpId="0" animBg="1"/>
      <p:bldP spid="63" grpId="0" animBg="1"/>
      <p:bldP spid="62" grpId="0" animBg="1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539" y="2156237"/>
            <a:ext cx="6180019" cy="1355841"/>
          </a:xfrm>
        </p:spPr>
        <p:txBody>
          <a:bodyPr>
            <a:normAutofit/>
          </a:bodyPr>
          <a:lstStyle/>
          <a:p>
            <a:pPr algn="ctr"/>
            <a:r>
              <a:rPr lang="ko-KR" altLang="en-US" sz="49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기능</a:t>
            </a:r>
            <a:endParaRPr lang="en-US" sz="49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146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550" y="1677988"/>
            <a:ext cx="7200900" cy="3429000"/>
          </a:xfrm>
        </p:spPr>
        <p:txBody>
          <a:bodyPr>
            <a:normAutofit/>
          </a:bodyPr>
          <a:lstStyle/>
          <a:p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핵심 기능</a:t>
            </a:r>
            <a:endParaRPr lang="en-US" altLang="ko-KR" sz="13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lvl="1"/>
            <a:r>
              <a:rPr lang="ko-KR" altLang="en-US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주변 온도에 따른 색상 변화</a:t>
            </a:r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lvl="2"/>
            <a:r>
              <a:rPr lang="ko-KR" altLang="en-US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추울 때</a:t>
            </a:r>
            <a:r>
              <a:rPr lang="en-US" altLang="ko-KR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, </a:t>
            </a:r>
            <a:r>
              <a:rPr lang="ko-KR" altLang="en-US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따뜻한 계열의 색상</a:t>
            </a:r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lvl="2"/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더울 때</a:t>
            </a:r>
            <a:r>
              <a:rPr lang="en-US" altLang="ko-KR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, </a:t>
            </a: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시원한 계열의 색상</a:t>
            </a:r>
            <a:endParaRPr lang="en-US" altLang="ko-KR" dirty="0" smtClean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lvl="2"/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보조 기능</a:t>
            </a:r>
            <a:endParaRPr lang="en-US" altLang="ko-KR" sz="13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428625" lvl="1" indent="-257175">
              <a:buFont typeface="+mj-lt"/>
              <a:buAutoNum type="arabicPeriod"/>
            </a:pPr>
            <a:r>
              <a:rPr lang="ko-KR" altLang="en-US" sz="120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밝기 단계 조절 기능</a:t>
            </a:r>
            <a:endParaRPr lang="en-US" altLang="ko-KR" sz="120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428625" lvl="1" indent="-257175">
              <a:buFont typeface="+mj-lt"/>
              <a:buAutoNum type="arabicPeriod"/>
            </a:pPr>
            <a:r>
              <a:rPr lang="ko-KR" altLang="en-US" sz="120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태양광을 이용한 자동 충전 기능</a:t>
            </a:r>
            <a:endParaRPr lang="en-US" altLang="ko-KR" sz="120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428625" lvl="1" indent="-257175">
              <a:buFont typeface="+mj-lt"/>
              <a:buAutoNum type="arabicPeriod"/>
            </a:pPr>
            <a:r>
              <a:rPr lang="ko-KR" altLang="en-US" sz="120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배터리 잔량 표시</a:t>
            </a:r>
            <a:endParaRPr lang="en-US" altLang="ko-KR" sz="120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428625" lvl="1" indent="-257175">
              <a:buFont typeface="+mj-lt"/>
              <a:buAutoNum type="arabicPeriod"/>
            </a:pPr>
            <a:r>
              <a:rPr lang="ko-KR" altLang="en-US" sz="120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터치를 이용한 조작</a:t>
            </a:r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0" indent="0">
              <a:buNone/>
            </a:pPr>
            <a:endParaRPr 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endParaRPr 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endParaRPr 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014" y="2106363"/>
            <a:ext cx="2967643" cy="22257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014" y="2106363"/>
            <a:ext cx="3002663" cy="22257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014" y="2081424"/>
            <a:ext cx="3035866" cy="225067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014" y="2048905"/>
            <a:ext cx="3048176" cy="2283189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62592" y="558190"/>
            <a:ext cx="2151212" cy="549488"/>
          </a:xfrm>
        </p:spPr>
        <p:txBody>
          <a:bodyPr/>
          <a:lstStyle/>
          <a:p>
            <a:r>
              <a:rPr lang="en-US" altLang="ko-KR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2</a:t>
            </a:r>
            <a:r>
              <a:rPr lang="en-US" altLang="ko-KR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. </a:t>
            </a: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제품 기능</a:t>
            </a:r>
            <a:endParaRPr 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571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539" y="2156237"/>
            <a:ext cx="6180019" cy="1355841"/>
          </a:xfrm>
        </p:spPr>
        <p:txBody>
          <a:bodyPr>
            <a:normAutofit/>
          </a:bodyPr>
          <a:lstStyle/>
          <a:p>
            <a:pPr algn="ctr"/>
            <a:r>
              <a:rPr lang="ko-KR" altLang="en-US" sz="49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부품 목록</a:t>
            </a:r>
            <a:endParaRPr lang="en-US" sz="49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07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 descr="열이 3개, 행이 4개인 예제 표" title="표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48379147"/>
              </p:ext>
            </p:extLst>
          </p:nvPr>
        </p:nvGraphicFramePr>
        <p:xfrm>
          <a:off x="1870616" y="1820141"/>
          <a:ext cx="5402769" cy="35123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80175"/>
                <a:gridCol w="621671"/>
                <a:gridCol w="1800923"/>
              </a:tblGrid>
              <a:tr h="480060"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부품 종류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사용 </a:t>
                      </a:r>
                      <a:r>
                        <a:rPr lang="ko-KR" altLang="en-US" sz="1400" dirty="0" err="1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갯수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가격</a:t>
                      </a:r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원</a:t>
                      </a:r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)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</a:tr>
              <a:tr h="378995">
                <a:tc>
                  <a:txBody>
                    <a:bodyPr/>
                    <a:lstStyle/>
                    <a:p>
                      <a:r>
                        <a:rPr lang="en-US" altLang="ko-KR" sz="1400" b="1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Solar Cell Self-Charging Shield 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1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20,000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</a:tr>
              <a:tr h="381702">
                <a:tc>
                  <a:txBody>
                    <a:bodyPr/>
                    <a:lstStyle/>
                    <a:p>
                      <a:r>
                        <a:rPr lang="en-US" altLang="ko-KR" sz="1500" b="1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RGB Color Pixels </a:t>
                      </a:r>
                      <a:endParaRPr lang="ko-KR" sz="15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1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10,900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</a:tr>
              <a:tr h="444867">
                <a:tc>
                  <a:txBody>
                    <a:bodyPr/>
                    <a:lstStyle/>
                    <a:p>
                      <a:r>
                        <a:rPr lang="en-US" altLang="ko-KR" sz="1400" b="1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Lithium Polymer Battery 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1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5,800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</a:tr>
              <a:tr h="381702">
                <a:tc>
                  <a:txBody>
                    <a:bodyPr/>
                    <a:lstStyle/>
                    <a:p>
                      <a:r>
                        <a:rPr lang="en-US" altLang="ko-KR" sz="1400" b="1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Solar Panel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1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5,200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</a:tr>
              <a:tr h="463821">
                <a:tc>
                  <a:txBody>
                    <a:bodyPr/>
                    <a:lstStyle/>
                    <a:p>
                      <a:r>
                        <a:rPr lang="en-US" altLang="ko-KR" sz="1400" b="1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Temperature Sensor Module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1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1,600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</a:tr>
              <a:tr h="3519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RGB</a:t>
                      </a:r>
                      <a:r>
                        <a:rPr lang="en-US" altLang="ko-KR" sz="1400" b="1" baseline="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 LED Module</a:t>
                      </a:r>
                      <a:endParaRPr lang="ko-KR" altLang="ko-KR" sz="1400" dirty="0" smtClean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1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1,200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</a:tr>
              <a:tr h="332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Touch Sensor </a:t>
                      </a:r>
                      <a:endParaRPr lang="ko-KR" altLang="ko-KR" sz="1400" dirty="0" smtClean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1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1,200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</a:tr>
              <a:tr h="2815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총합</a:t>
                      </a:r>
                      <a:endParaRPr lang="ko-KR" altLang="ko-KR" sz="1400" b="1" dirty="0" smtClean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45,900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2592" y="558190"/>
            <a:ext cx="2151212" cy="549488"/>
          </a:xfrm>
        </p:spPr>
        <p:txBody>
          <a:bodyPr/>
          <a:lstStyle/>
          <a:p>
            <a:r>
              <a:rPr lang="en-US" altLang="ko-KR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3</a:t>
            </a:r>
            <a:r>
              <a:rPr lang="en-US" altLang="ko-KR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. </a:t>
            </a:r>
            <a:r>
              <a:rPr lang="ko-KR" altLang="en-US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부</a:t>
            </a: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품 목록</a:t>
            </a:r>
            <a:endParaRPr 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471" y="2084471"/>
            <a:ext cx="6180019" cy="1722097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70926BE6910EE541A5C8A9203B4061CC0400C52140320FE295488DD4381964E77F84" ma:contentTypeVersion="57" ma:contentTypeDescription="Create a new document." ma:contentTypeScope="" ma:versionID="fb68b574494ff423512a6d157fda585d">
  <xsd:schema xmlns:xsd="http://www.w3.org/2001/XMLSchema" xmlns:xs="http://www.w3.org/2001/XMLSchema" xmlns:p="http://schemas.microsoft.com/office/2006/metadata/properties" xmlns:ns2="49c1fb53-399a-4d91-bfc2-0a118990ebe4" targetNamespace="http://schemas.microsoft.com/office/2006/metadata/properties" ma:root="true" ma:fieldsID="0c909fc9147f5cd72e5e5bce45a50b95" ns2:_="">
    <xsd:import namespace="49c1fb53-399a-4d91-bfc2-0a118990ebe4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c1fb53-399a-4d91-bfc2-0a118990ebe4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46eace49-6800-49f1-a64f-ebba43398223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998FE1E4-65AF-4644-A335-DDF948C303E5}" ma:internalName="CSXSubmissionMarket" ma:readOnly="false" ma:showField="MarketName" ma:web="49c1fb53-399a-4d91-bfc2-0a118990ebe4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f9e05721-622c-44cb-9266-41f3c0e6162c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9DE6945-A8C8-4B02-AD64-E66D49B13DD1}" ma:internalName="InProjectListLookup" ma:readOnly="true" ma:showField="InProjectList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085c3879-e14f-4ad1-98de-c23ee0a51699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9DE6945-A8C8-4B02-AD64-E66D49B13DD1}" ma:internalName="LastCompleteVersionLookup" ma:readOnly="true" ma:showField="LastCompleteVersion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9DE6945-A8C8-4B02-AD64-E66D49B13DD1}" ma:internalName="LastPreviewErrorLookup" ma:readOnly="true" ma:showField="LastPreviewError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9DE6945-A8C8-4B02-AD64-E66D49B13DD1}" ma:internalName="LastPreviewResultLookup" ma:readOnly="true" ma:showField="LastPreviewResult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9DE6945-A8C8-4B02-AD64-E66D49B13DD1}" ma:internalName="LastPreviewAttemptDateLookup" ma:readOnly="true" ma:showField="LastPreviewAttemptDate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9DE6945-A8C8-4B02-AD64-E66D49B13DD1}" ma:internalName="LastPreviewedByLookup" ma:readOnly="true" ma:showField="LastPreviewedBy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9DE6945-A8C8-4B02-AD64-E66D49B13DD1}" ma:internalName="LastPreviewTimeLookup" ma:readOnly="true" ma:showField="LastPreviewTime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9DE6945-A8C8-4B02-AD64-E66D49B13DD1}" ma:internalName="LastPreviewVersionLookup" ma:readOnly="true" ma:showField="LastPreviewVersion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9DE6945-A8C8-4B02-AD64-E66D49B13DD1}" ma:internalName="LastPublishErrorLookup" ma:readOnly="true" ma:showField="LastPublishError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9DE6945-A8C8-4B02-AD64-E66D49B13DD1}" ma:internalName="LastPublishResultLookup" ma:readOnly="true" ma:showField="LastPublishResult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9DE6945-A8C8-4B02-AD64-E66D49B13DD1}" ma:internalName="LastPublishAttemptDateLookup" ma:readOnly="true" ma:showField="LastPublishAttemptDate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9DE6945-A8C8-4B02-AD64-E66D49B13DD1}" ma:internalName="LastPublishedByLookup" ma:readOnly="true" ma:showField="LastPublishedBy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9DE6945-A8C8-4B02-AD64-E66D49B13DD1}" ma:internalName="LastPublishTimeLookup" ma:readOnly="true" ma:showField="LastPublishTime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9DE6945-A8C8-4B02-AD64-E66D49B13DD1}" ma:internalName="LastPublishVersionLookup" ma:readOnly="true" ma:showField="LastPublishVersion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0F6EFE92-EA97-47A1-8B41-AB7AAC6F2484}" ma:internalName="LocLastLocAttemptVersionLookup" ma:readOnly="false" ma:showField="LastLocAttemptVersion" ma:web="49c1fb53-399a-4d91-bfc2-0a118990ebe4">
      <xsd:simpleType>
        <xsd:restriction base="dms:Lookup"/>
      </xsd:simpleType>
    </xsd:element>
    <xsd:element name="LocLastLocAttemptVersionTypeLookup" ma:index="72" nillable="true" ma:displayName="Loc Last Loc Attempt Version Type" ma:default="" ma:list="{0F6EFE92-EA97-47A1-8B41-AB7AAC6F2484}" ma:internalName="LocLastLocAttemptVersionTypeLookup" ma:readOnly="true" ma:showField="LastLocAttemptVersionType" ma:web="49c1fb53-399a-4d91-bfc2-0a118990ebe4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0F6EFE92-EA97-47A1-8B41-AB7AAC6F2484}" ma:internalName="LocNewPublishedVersionLookup" ma:readOnly="true" ma:showField="NewPublishedVersion" ma:web="49c1fb53-399a-4d91-bfc2-0a118990ebe4">
      <xsd:simpleType>
        <xsd:restriction base="dms:Lookup"/>
      </xsd:simpleType>
    </xsd:element>
    <xsd:element name="LocOverallHandbackStatusLookup" ma:index="76" nillable="true" ma:displayName="Loc Overall Handback Status" ma:default="" ma:list="{0F6EFE92-EA97-47A1-8B41-AB7AAC6F2484}" ma:internalName="LocOverallHandbackStatusLookup" ma:readOnly="true" ma:showField="OverallHandbackStatus" ma:web="49c1fb53-399a-4d91-bfc2-0a118990ebe4">
      <xsd:simpleType>
        <xsd:restriction base="dms:Lookup"/>
      </xsd:simpleType>
    </xsd:element>
    <xsd:element name="LocOverallLocStatusLookup" ma:index="77" nillable="true" ma:displayName="Loc Overall Localize Status" ma:default="" ma:list="{0F6EFE92-EA97-47A1-8B41-AB7AAC6F2484}" ma:internalName="LocOverallLocStatusLookup" ma:readOnly="true" ma:showField="OverallLocStatus" ma:web="49c1fb53-399a-4d91-bfc2-0a118990ebe4">
      <xsd:simpleType>
        <xsd:restriction base="dms:Lookup"/>
      </xsd:simpleType>
    </xsd:element>
    <xsd:element name="LocOverallPreviewStatusLookup" ma:index="78" nillable="true" ma:displayName="Loc Overall Preview Status" ma:default="" ma:list="{0F6EFE92-EA97-47A1-8B41-AB7AAC6F2484}" ma:internalName="LocOverallPreviewStatusLookup" ma:readOnly="true" ma:showField="OverallPreviewStatus" ma:web="49c1fb53-399a-4d91-bfc2-0a118990ebe4">
      <xsd:simpleType>
        <xsd:restriction base="dms:Lookup"/>
      </xsd:simpleType>
    </xsd:element>
    <xsd:element name="LocOverallPublishStatusLookup" ma:index="79" nillable="true" ma:displayName="Loc Overall Publish Status" ma:default="" ma:list="{0F6EFE92-EA97-47A1-8B41-AB7AAC6F2484}" ma:internalName="LocOverallPublishStatusLookup" ma:readOnly="true" ma:showField="OverallPublishStatus" ma:web="49c1fb53-399a-4d91-bfc2-0a118990ebe4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0F6EFE92-EA97-47A1-8B41-AB7AAC6F2484}" ma:internalName="LocProcessedForHandoffsLookup" ma:readOnly="true" ma:showField="ProcessedForHandoffs" ma:web="49c1fb53-399a-4d91-bfc2-0a118990ebe4">
      <xsd:simpleType>
        <xsd:restriction base="dms:Lookup"/>
      </xsd:simpleType>
    </xsd:element>
    <xsd:element name="LocProcessedForMarketsLookup" ma:index="82" nillable="true" ma:displayName="Loc Processed For Markets" ma:default="" ma:list="{0F6EFE92-EA97-47A1-8B41-AB7AAC6F2484}" ma:internalName="LocProcessedForMarketsLookup" ma:readOnly="true" ma:showField="ProcessedForMarkets" ma:web="49c1fb53-399a-4d91-bfc2-0a118990ebe4">
      <xsd:simpleType>
        <xsd:restriction base="dms:Lookup"/>
      </xsd:simpleType>
    </xsd:element>
    <xsd:element name="LocPublishedDependentAssetsLookup" ma:index="83" nillable="true" ma:displayName="Loc Published Dependent Assets" ma:default="" ma:list="{0F6EFE92-EA97-47A1-8B41-AB7AAC6F2484}" ma:internalName="LocPublishedDependentAssetsLookup" ma:readOnly="true" ma:showField="PublishedDependentAssets" ma:web="49c1fb53-399a-4d91-bfc2-0a118990ebe4">
      <xsd:simpleType>
        <xsd:restriction base="dms:Lookup"/>
      </xsd:simpleType>
    </xsd:element>
    <xsd:element name="LocPublishedLinkedAssetsLookup" ma:index="84" nillable="true" ma:displayName="Loc Published Linked Assets" ma:default="" ma:list="{0F6EFE92-EA97-47A1-8B41-AB7AAC6F2484}" ma:internalName="LocPublishedLinkedAssetsLookup" ma:readOnly="true" ma:showField="PublishedLinkedAssets" ma:web="49c1fb53-399a-4d91-bfc2-0a118990ebe4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6e2371ae-b2bd-4992-837f-63963325355f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998FE1E4-65AF-4644-A335-DDF948C303E5}" ma:internalName="Markets" ma:readOnly="false" ma:showField="MarketName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9DE6945-A8C8-4B02-AD64-E66D49B13DD1}" ma:internalName="NumOfRatingsLookup" ma:readOnly="true" ma:showField="NumOfRatings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9DE6945-A8C8-4B02-AD64-E66D49B13DD1}" ma:internalName="PublishStatusLookup" ma:readOnly="false" ma:showField="PublishStatus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502d106f-1a72-436f-9056-09977804f364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eaa5a869-0ce9-45b3-aa27-3f613c45af54}" ma:internalName="TaxCatchAll" ma:showField="CatchAllData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eaa5a869-0ce9-45b3-aa27-3f613c45af54}" ma:internalName="TaxCatchAllLabel" ma:readOnly="true" ma:showField="CatchAllDataLabel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9c1fb53-399a-4d91-bfc2-0a118990ebe4" xsi:nil="true"/>
    <AssetExpire xmlns="49c1fb53-399a-4d91-bfc2-0a118990ebe4">2029-01-01T08:00:00+00:00</AssetExpire>
    <CampaignTagsTaxHTField0 xmlns="49c1fb53-399a-4d91-bfc2-0a118990ebe4">
      <Terms xmlns="http://schemas.microsoft.com/office/infopath/2007/PartnerControls"/>
    </CampaignTagsTaxHTField0>
    <IntlLangReviewDate xmlns="49c1fb53-399a-4d91-bfc2-0a118990ebe4" xsi:nil="true"/>
    <TPFriendlyName xmlns="49c1fb53-399a-4d91-bfc2-0a118990ebe4" xsi:nil="true"/>
    <IntlLangReview xmlns="49c1fb53-399a-4d91-bfc2-0a118990ebe4">false</IntlLangReview>
    <LocLastLocAttemptVersionLookup xmlns="49c1fb53-399a-4d91-bfc2-0a118990ebe4">847684</LocLastLocAttemptVersionLookup>
    <PolicheckWords xmlns="49c1fb53-399a-4d91-bfc2-0a118990ebe4" xsi:nil="true"/>
    <SubmitterId xmlns="49c1fb53-399a-4d91-bfc2-0a118990ebe4" xsi:nil="true"/>
    <AcquiredFrom xmlns="49c1fb53-399a-4d91-bfc2-0a118990ebe4">Internal MS</AcquiredFrom>
    <EditorialStatus xmlns="49c1fb53-399a-4d91-bfc2-0a118990ebe4">Complete</EditorialStatus>
    <Markets xmlns="49c1fb53-399a-4d91-bfc2-0a118990ebe4"/>
    <OriginAsset xmlns="49c1fb53-399a-4d91-bfc2-0a118990ebe4" xsi:nil="true"/>
    <AssetStart xmlns="49c1fb53-399a-4d91-bfc2-0a118990ebe4">2012-07-18T04:03:00+00:00</AssetStart>
    <FriendlyTitle xmlns="49c1fb53-399a-4d91-bfc2-0a118990ebe4" xsi:nil="true"/>
    <MarketSpecific xmlns="49c1fb53-399a-4d91-bfc2-0a118990ebe4">false</MarketSpecific>
    <TPNamespace xmlns="49c1fb53-399a-4d91-bfc2-0a118990ebe4" xsi:nil="true"/>
    <PublishStatusLookup xmlns="49c1fb53-399a-4d91-bfc2-0a118990ebe4">
      <Value>471160</Value>
    </PublishStatusLookup>
    <APAuthor xmlns="49c1fb53-399a-4d91-bfc2-0a118990ebe4">
      <UserInfo>
        <DisplayName>REDMOND\kristaa</DisplayName>
        <AccountId>136</AccountId>
        <AccountType/>
      </UserInfo>
    </APAuthor>
    <TPCommandLine xmlns="49c1fb53-399a-4d91-bfc2-0a118990ebe4" xsi:nil="true"/>
    <IntlLangReviewer xmlns="49c1fb53-399a-4d91-bfc2-0a118990ebe4" xsi:nil="true"/>
    <OpenTemplate xmlns="49c1fb53-399a-4d91-bfc2-0a118990ebe4">true</OpenTemplate>
    <CSXSubmissionDate xmlns="49c1fb53-399a-4d91-bfc2-0a118990ebe4" xsi:nil="true"/>
    <TaxCatchAll xmlns="49c1fb53-399a-4d91-bfc2-0a118990ebe4"/>
    <Manager xmlns="49c1fb53-399a-4d91-bfc2-0a118990ebe4" xsi:nil="true"/>
    <NumericId xmlns="49c1fb53-399a-4d91-bfc2-0a118990ebe4" xsi:nil="true"/>
    <ParentAssetId xmlns="49c1fb53-399a-4d91-bfc2-0a118990ebe4" xsi:nil="true"/>
    <OriginalSourceMarket xmlns="49c1fb53-399a-4d91-bfc2-0a118990ebe4">english</OriginalSourceMarket>
    <ApprovalStatus xmlns="49c1fb53-399a-4d91-bfc2-0a118990ebe4">InProgress</ApprovalStatus>
    <TPComponent xmlns="49c1fb53-399a-4d91-bfc2-0a118990ebe4" xsi:nil="true"/>
    <EditorialTags xmlns="49c1fb53-399a-4d91-bfc2-0a118990ebe4" xsi:nil="true"/>
    <TPExecutable xmlns="49c1fb53-399a-4d91-bfc2-0a118990ebe4" xsi:nil="true"/>
    <TPLaunchHelpLink xmlns="49c1fb53-399a-4d91-bfc2-0a118990ebe4" xsi:nil="true"/>
    <LocComments xmlns="49c1fb53-399a-4d91-bfc2-0a118990ebe4" xsi:nil="true"/>
    <LocRecommendedHandoff xmlns="49c1fb53-399a-4d91-bfc2-0a118990ebe4" xsi:nil="true"/>
    <SourceTitle xmlns="49c1fb53-399a-4d91-bfc2-0a118990ebe4" xsi:nil="true"/>
    <CSXUpdate xmlns="49c1fb53-399a-4d91-bfc2-0a118990ebe4">false</CSXUpdate>
    <IntlLocPriority xmlns="49c1fb53-399a-4d91-bfc2-0a118990ebe4" xsi:nil="true"/>
    <UAProjectedTotalWords xmlns="49c1fb53-399a-4d91-bfc2-0a118990ebe4" xsi:nil="true"/>
    <AssetType xmlns="49c1fb53-399a-4d91-bfc2-0a118990ebe4">TP</AssetType>
    <MachineTranslated xmlns="49c1fb53-399a-4d91-bfc2-0a118990ebe4">false</MachineTranslated>
    <OutputCachingOn xmlns="49c1fb53-399a-4d91-bfc2-0a118990ebe4">false</OutputCachingOn>
    <TemplateStatus xmlns="49c1fb53-399a-4d91-bfc2-0a118990ebe4">Complete</TemplateStatus>
    <IsSearchable xmlns="49c1fb53-399a-4d91-bfc2-0a118990ebe4">true</IsSearchable>
    <ContentItem xmlns="49c1fb53-399a-4d91-bfc2-0a118990ebe4" xsi:nil="true"/>
    <HandoffToMSDN xmlns="49c1fb53-399a-4d91-bfc2-0a118990ebe4" xsi:nil="true"/>
    <ShowIn xmlns="49c1fb53-399a-4d91-bfc2-0a118990ebe4">Show everywhere</ShowIn>
    <ThumbnailAssetId xmlns="49c1fb53-399a-4d91-bfc2-0a118990ebe4" xsi:nil="true"/>
    <UALocComments xmlns="49c1fb53-399a-4d91-bfc2-0a118990ebe4" xsi:nil="true"/>
    <UALocRecommendation xmlns="49c1fb53-399a-4d91-bfc2-0a118990ebe4">Localize</UALocRecommendation>
    <LastModifiedDateTime xmlns="49c1fb53-399a-4d91-bfc2-0a118990ebe4" xsi:nil="true"/>
    <LegacyData xmlns="49c1fb53-399a-4d91-bfc2-0a118990ebe4" xsi:nil="true"/>
    <LocManualTestRequired xmlns="49c1fb53-399a-4d91-bfc2-0a118990ebe4">false</LocManualTestRequired>
    <LocMarketGroupTiers2 xmlns="49c1fb53-399a-4d91-bfc2-0a118990ebe4" xsi:nil="true"/>
    <ClipArtFilename xmlns="49c1fb53-399a-4d91-bfc2-0a118990ebe4" xsi:nil="true"/>
    <TPApplication xmlns="49c1fb53-399a-4d91-bfc2-0a118990ebe4" xsi:nil="true"/>
    <CSXHash xmlns="49c1fb53-399a-4d91-bfc2-0a118990ebe4" xsi:nil="true"/>
    <DirectSourceMarket xmlns="49c1fb53-399a-4d91-bfc2-0a118990ebe4">english</DirectSourceMarket>
    <PrimaryImageGen xmlns="49c1fb53-399a-4d91-bfc2-0a118990ebe4">true</PrimaryImageGen>
    <PlannedPubDate xmlns="49c1fb53-399a-4d91-bfc2-0a118990ebe4" xsi:nil="true"/>
    <CSXSubmissionMarket xmlns="49c1fb53-399a-4d91-bfc2-0a118990ebe4" xsi:nil="true"/>
    <Downloads xmlns="49c1fb53-399a-4d91-bfc2-0a118990ebe4">0</Downloads>
    <ArtSampleDocs xmlns="49c1fb53-399a-4d91-bfc2-0a118990ebe4" xsi:nil="true"/>
    <TrustLevel xmlns="49c1fb53-399a-4d91-bfc2-0a118990ebe4">1 Microsoft Managed Content</TrustLevel>
    <BlockPublish xmlns="49c1fb53-399a-4d91-bfc2-0a118990ebe4">false</BlockPublish>
    <TPLaunchHelpLinkType xmlns="49c1fb53-399a-4d91-bfc2-0a118990ebe4">Template</TPLaunchHelpLinkType>
    <LocalizationTagsTaxHTField0 xmlns="49c1fb53-399a-4d91-bfc2-0a118990ebe4">
      <Terms xmlns="http://schemas.microsoft.com/office/infopath/2007/PartnerControls"/>
    </LocalizationTagsTaxHTField0>
    <BusinessGroup xmlns="49c1fb53-399a-4d91-bfc2-0a118990ebe4" xsi:nil="true"/>
    <Providers xmlns="49c1fb53-399a-4d91-bfc2-0a118990ebe4" xsi:nil="true"/>
    <TemplateTemplateType xmlns="49c1fb53-399a-4d91-bfc2-0a118990ebe4">PowerPoint Presentation Template</TemplateTemplateType>
    <TimesCloned xmlns="49c1fb53-399a-4d91-bfc2-0a118990ebe4" xsi:nil="true"/>
    <TPAppVersion xmlns="49c1fb53-399a-4d91-bfc2-0a118990ebe4" xsi:nil="true"/>
    <VoteCount xmlns="49c1fb53-399a-4d91-bfc2-0a118990ebe4" xsi:nil="true"/>
    <AverageRating xmlns="49c1fb53-399a-4d91-bfc2-0a118990ebe4" xsi:nil="true"/>
    <FeatureTagsTaxHTField0 xmlns="49c1fb53-399a-4d91-bfc2-0a118990ebe4">
      <Terms xmlns="http://schemas.microsoft.com/office/infopath/2007/PartnerControls"/>
    </FeatureTagsTaxHTField0>
    <Provider xmlns="49c1fb53-399a-4d91-bfc2-0a118990ebe4" xsi:nil="true"/>
    <UACurrentWords xmlns="49c1fb53-399a-4d91-bfc2-0a118990ebe4" xsi:nil="true"/>
    <AssetId xmlns="49c1fb53-399a-4d91-bfc2-0a118990ebe4">TP103031012</AssetId>
    <TPClientViewer xmlns="49c1fb53-399a-4d91-bfc2-0a118990ebe4" xsi:nil="true"/>
    <DSATActionTaken xmlns="49c1fb53-399a-4d91-bfc2-0a118990ebe4" xsi:nil="true"/>
    <APEditor xmlns="49c1fb53-399a-4d91-bfc2-0a118990ebe4">
      <UserInfo>
        <DisplayName/>
        <AccountId xsi:nil="true"/>
        <AccountType/>
      </UserInfo>
    </APEditor>
    <TPInstallLocation xmlns="49c1fb53-399a-4d91-bfc2-0a118990ebe4" xsi:nil="true"/>
    <OOCacheId xmlns="49c1fb53-399a-4d91-bfc2-0a118990ebe4" xsi:nil="true"/>
    <IsDeleted xmlns="49c1fb53-399a-4d91-bfc2-0a118990ebe4">false</IsDeleted>
    <PublishTargets xmlns="49c1fb53-399a-4d91-bfc2-0a118990ebe4">OfficeOnlineVNext</PublishTargets>
    <ApprovalLog xmlns="49c1fb53-399a-4d91-bfc2-0a118990ebe4" xsi:nil="true"/>
    <BugNumber xmlns="49c1fb53-399a-4d91-bfc2-0a118990ebe4" xsi:nil="true"/>
    <CrawlForDependencies xmlns="49c1fb53-399a-4d91-bfc2-0a118990ebe4">false</CrawlForDependencies>
    <InternalTagsTaxHTField0 xmlns="49c1fb53-399a-4d91-bfc2-0a118990ebe4">
      <Terms xmlns="http://schemas.microsoft.com/office/infopath/2007/PartnerControls"/>
    </InternalTagsTaxHTField0>
    <LastHandOff xmlns="49c1fb53-399a-4d91-bfc2-0a118990ebe4" xsi:nil="true"/>
    <Milestone xmlns="49c1fb53-399a-4d91-bfc2-0a118990ebe4" xsi:nil="true"/>
    <OriginalRelease xmlns="49c1fb53-399a-4d91-bfc2-0a118990ebe4">15</OriginalRelease>
    <RecommendationsModifier xmlns="49c1fb53-399a-4d91-bfc2-0a118990ebe4" xsi:nil="true"/>
    <ScenarioTagsTaxHTField0 xmlns="49c1fb53-399a-4d91-bfc2-0a118990ebe4">
      <Terms xmlns="http://schemas.microsoft.com/office/infopath/2007/PartnerControls"/>
    </ScenarioTagsTaxHTField0>
    <UANotes xmlns="49c1fb53-399a-4d91-bfc2-0a118990ebe4" xsi:nil="true"/>
  </documentManagement>
</p:properties>
</file>

<file path=customXml/itemProps1.xml><?xml version="1.0" encoding="utf-8"?>
<ds:datastoreItem xmlns:ds="http://schemas.openxmlformats.org/officeDocument/2006/customXml" ds:itemID="{6A7FC589-B728-4532-88A7-60E2B861FC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5BF95A-9E72-42DC-B3AD-E4D515EB37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c1fb53-399a-4d91-bfc2-0a118990eb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928D1E-68BA-412E-B34A-7160A7263FC7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49c1fb53-399a-4d91-bfc2-0a118990ebe4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tf03031015</Template>
  <TotalTime>0</TotalTime>
  <Words>131</Words>
  <Application>Microsoft Office PowerPoint</Application>
  <PresentationFormat>화면 슬라이드 쇼(4:3)</PresentationFormat>
  <Paragraphs>57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HY중고딕</vt:lpstr>
      <vt:lpstr>Microsoft NeoGothic</vt:lpstr>
      <vt:lpstr>맑은 고딕</vt:lpstr>
      <vt:lpstr>Arial</vt:lpstr>
      <vt:lpstr>Diamond Grid 16x9</vt:lpstr>
      <vt:lpstr>마이크로 프로세서 팀 프로젝트 계획안</vt:lpstr>
      <vt:lpstr>PowerPoint 프레젠테이션</vt:lpstr>
      <vt:lpstr>제품 소개</vt:lpstr>
      <vt:lpstr>1. 제품 소개</vt:lpstr>
      <vt:lpstr>기능</vt:lpstr>
      <vt:lpstr>2. 제품 기능</vt:lpstr>
      <vt:lpstr>부품 목록</vt:lpstr>
      <vt:lpstr>3. 부품 목록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2017-11-01T14:22:51Z</dcterms:created>
  <dcterms:modified xsi:type="dcterms:W3CDTF">2017-11-02T15:31:45Z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0x01010070926BE6910EE541A5C8A9203B4061CC0400C52140320FE295488DD4381964E77F84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HiddenCategoryTags">
    <vt:lpwstr/>
  </property>
  <property fmtid="{D5CDD505-2E9C-101B-9397-08002B2CF9AE}" pid="9" name="CategoryTags">
    <vt:lpwstr/>
  </property>
  <property fmtid="{D5CDD505-2E9C-101B-9397-08002B2CF9AE}" pid="10" name="LocMarketGroupTiers">
    <vt:lpwstr/>
  </property>
  <property fmtid="{D5CDD505-2E9C-101B-9397-08002B2CF9AE}" pid="11" name="CategoryTagsTaxHTField0">
    <vt:lpwstr/>
  </property>
  <property fmtid="{D5CDD505-2E9C-101B-9397-08002B2CF9AE}" pid="12" name="HiddenCategoryTagsTaxHTField0">
    <vt:lpwstr/>
  </property>
</Properties>
</file>