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60" r:id="rId5"/>
    <p:sldId id="263" r:id="rId6"/>
    <p:sldId id="261" r:id="rId7"/>
    <p:sldId id="264" r:id="rId8"/>
    <p:sldId id="267" r:id="rId9"/>
    <p:sldId id="265" r:id="rId10"/>
    <p:sldId id="269" r:id="rId11"/>
    <p:sldId id="266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660"/>
  </p:normalViewPr>
  <p:slideViewPr>
    <p:cSldViewPr snapToGrid="0">
      <p:cViewPr varScale="1">
        <p:scale>
          <a:sx n="52" d="100"/>
          <a:sy n="52" d="100"/>
        </p:scale>
        <p:origin x="58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37B3-7C02-4972-8055-F9ECBF1E291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E070-81A6-4AC4-B8AE-EDD24EF4C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1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37B3-7C02-4972-8055-F9ECBF1E291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E070-81A6-4AC4-B8AE-EDD24EF4C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30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37B3-7C02-4972-8055-F9ECBF1E291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E070-81A6-4AC4-B8AE-EDD24EF4C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729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00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37B3-7C02-4972-8055-F9ECBF1E291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E070-81A6-4AC4-B8AE-EDD24EF4C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8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37B3-7C02-4972-8055-F9ECBF1E291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E070-81A6-4AC4-B8AE-EDD24EF4C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5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37B3-7C02-4972-8055-F9ECBF1E291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E070-81A6-4AC4-B8AE-EDD24EF4C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9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37B3-7C02-4972-8055-F9ECBF1E291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E070-81A6-4AC4-B8AE-EDD24EF4C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5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37B3-7C02-4972-8055-F9ECBF1E291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E070-81A6-4AC4-B8AE-EDD24EF4C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38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37B3-7C02-4972-8055-F9ECBF1E291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E070-81A6-4AC4-B8AE-EDD24EF4C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0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37B3-7C02-4972-8055-F9ECBF1E291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E070-81A6-4AC4-B8AE-EDD24EF4C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6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37B3-7C02-4972-8055-F9ECBF1E291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E070-81A6-4AC4-B8AE-EDD24EF4C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4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D37B3-7C02-4972-8055-F9ECBF1E291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8E070-81A6-4AC4-B8AE-EDD24EF4C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93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57"/>
          <p:cNvSpPr>
            <a:spLocks noEditPoints="1"/>
          </p:cNvSpPr>
          <p:nvPr/>
        </p:nvSpPr>
        <p:spPr bwMode="auto">
          <a:xfrm>
            <a:off x="5231035" y="1549688"/>
            <a:ext cx="732473" cy="850612"/>
          </a:xfrm>
          <a:custGeom>
            <a:avLst/>
            <a:gdLst>
              <a:gd name="T0" fmla="*/ 54 w 76"/>
              <a:gd name="T1" fmla="*/ 0 h 88"/>
              <a:gd name="T2" fmla="*/ 14 w 76"/>
              <a:gd name="T3" fmla="*/ 28 h 88"/>
              <a:gd name="T4" fmla="*/ 17 w 76"/>
              <a:gd name="T5" fmla="*/ 65 h 88"/>
              <a:gd name="T6" fmla="*/ 49 w 76"/>
              <a:gd name="T7" fmla="*/ 27 h 88"/>
              <a:gd name="T8" fmla="*/ 33 w 76"/>
              <a:gd name="T9" fmla="*/ 74 h 88"/>
              <a:gd name="T10" fmla="*/ 70 w 76"/>
              <a:gd name="T11" fmla="*/ 57 h 88"/>
              <a:gd name="T12" fmla="*/ 54 w 76"/>
              <a:gd name="T13" fmla="*/ 0 h 88"/>
              <a:gd name="T14" fmla="*/ 4 w 76"/>
              <a:gd name="T15" fmla="*/ 78 h 88"/>
              <a:gd name="T16" fmla="*/ 10 w 76"/>
              <a:gd name="T17" fmla="*/ 83 h 88"/>
              <a:gd name="T18" fmla="*/ 47 w 76"/>
              <a:gd name="T19" fmla="*/ 41 h 88"/>
              <a:gd name="T20" fmla="*/ 4 w 76"/>
              <a:gd name="T21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88">
                <a:moveTo>
                  <a:pt x="54" y="0"/>
                </a:moveTo>
                <a:cubicBezTo>
                  <a:pt x="41" y="23"/>
                  <a:pt x="30" y="12"/>
                  <a:pt x="14" y="28"/>
                </a:cubicBezTo>
                <a:cubicBezTo>
                  <a:pt x="0" y="42"/>
                  <a:pt x="5" y="59"/>
                  <a:pt x="17" y="65"/>
                </a:cubicBezTo>
                <a:cubicBezTo>
                  <a:pt x="28" y="59"/>
                  <a:pt x="40" y="46"/>
                  <a:pt x="49" y="27"/>
                </a:cubicBezTo>
                <a:cubicBezTo>
                  <a:pt x="49" y="27"/>
                  <a:pt x="57" y="51"/>
                  <a:pt x="33" y="74"/>
                </a:cubicBezTo>
                <a:cubicBezTo>
                  <a:pt x="45" y="88"/>
                  <a:pt x="64" y="79"/>
                  <a:pt x="70" y="57"/>
                </a:cubicBezTo>
                <a:cubicBezTo>
                  <a:pt x="76" y="33"/>
                  <a:pt x="60" y="9"/>
                  <a:pt x="54" y="0"/>
                </a:cubicBezTo>
                <a:close/>
                <a:moveTo>
                  <a:pt x="4" y="78"/>
                </a:moveTo>
                <a:cubicBezTo>
                  <a:pt x="4" y="78"/>
                  <a:pt x="5" y="83"/>
                  <a:pt x="10" y="83"/>
                </a:cubicBezTo>
                <a:cubicBezTo>
                  <a:pt x="15" y="83"/>
                  <a:pt x="36" y="71"/>
                  <a:pt x="47" y="41"/>
                </a:cubicBezTo>
                <a:cubicBezTo>
                  <a:pt x="30" y="70"/>
                  <a:pt x="6" y="78"/>
                  <a:pt x="4" y="78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Freeform 157"/>
          <p:cNvSpPr>
            <a:spLocks noEditPoints="1"/>
          </p:cNvSpPr>
          <p:nvPr/>
        </p:nvSpPr>
        <p:spPr bwMode="auto">
          <a:xfrm>
            <a:off x="5977034" y="1022995"/>
            <a:ext cx="732473" cy="850612"/>
          </a:xfrm>
          <a:custGeom>
            <a:avLst/>
            <a:gdLst>
              <a:gd name="T0" fmla="*/ 54 w 76"/>
              <a:gd name="T1" fmla="*/ 0 h 88"/>
              <a:gd name="T2" fmla="*/ 14 w 76"/>
              <a:gd name="T3" fmla="*/ 28 h 88"/>
              <a:gd name="T4" fmla="*/ 17 w 76"/>
              <a:gd name="T5" fmla="*/ 65 h 88"/>
              <a:gd name="T6" fmla="*/ 49 w 76"/>
              <a:gd name="T7" fmla="*/ 27 h 88"/>
              <a:gd name="T8" fmla="*/ 33 w 76"/>
              <a:gd name="T9" fmla="*/ 74 h 88"/>
              <a:gd name="T10" fmla="*/ 70 w 76"/>
              <a:gd name="T11" fmla="*/ 57 h 88"/>
              <a:gd name="T12" fmla="*/ 54 w 76"/>
              <a:gd name="T13" fmla="*/ 0 h 88"/>
              <a:gd name="T14" fmla="*/ 4 w 76"/>
              <a:gd name="T15" fmla="*/ 78 h 88"/>
              <a:gd name="T16" fmla="*/ 10 w 76"/>
              <a:gd name="T17" fmla="*/ 83 h 88"/>
              <a:gd name="T18" fmla="*/ 47 w 76"/>
              <a:gd name="T19" fmla="*/ 41 h 88"/>
              <a:gd name="T20" fmla="*/ 4 w 76"/>
              <a:gd name="T21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88">
                <a:moveTo>
                  <a:pt x="54" y="0"/>
                </a:moveTo>
                <a:cubicBezTo>
                  <a:pt x="41" y="23"/>
                  <a:pt x="30" y="12"/>
                  <a:pt x="14" y="28"/>
                </a:cubicBezTo>
                <a:cubicBezTo>
                  <a:pt x="0" y="42"/>
                  <a:pt x="5" y="59"/>
                  <a:pt x="17" y="65"/>
                </a:cubicBezTo>
                <a:cubicBezTo>
                  <a:pt x="28" y="59"/>
                  <a:pt x="40" y="46"/>
                  <a:pt x="49" y="27"/>
                </a:cubicBezTo>
                <a:cubicBezTo>
                  <a:pt x="49" y="27"/>
                  <a:pt x="57" y="51"/>
                  <a:pt x="33" y="74"/>
                </a:cubicBezTo>
                <a:cubicBezTo>
                  <a:pt x="45" y="88"/>
                  <a:pt x="64" y="79"/>
                  <a:pt x="70" y="57"/>
                </a:cubicBezTo>
                <a:cubicBezTo>
                  <a:pt x="76" y="33"/>
                  <a:pt x="60" y="9"/>
                  <a:pt x="54" y="0"/>
                </a:cubicBezTo>
                <a:close/>
                <a:moveTo>
                  <a:pt x="4" y="78"/>
                </a:moveTo>
                <a:cubicBezTo>
                  <a:pt x="4" y="78"/>
                  <a:pt x="5" y="83"/>
                  <a:pt x="10" y="83"/>
                </a:cubicBezTo>
                <a:cubicBezTo>
                  <a:pt x="15" y="83"/>
                  <a:pt x="36" y="71"/>
                  <a:pt x="47" y="41"/>
                </a:cubicBezTo>
                <a:cubicBezTo>
                  <a:pt x="30" y="70"/>
                  <a:pt x="6" y="78"/>
                  <a:pt x="4" y="7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" name="TextBox 2"/>
          <p:cNvSpPr txBox="1"/>
          <p:nvPr/>
        </p:nvSpPr>
        <p:spPr>
          <a:xfrm>
            <a:off x="5731957" y="2533836"/>
            <a:ext cx="72808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r>
              <a:rPr lang="ko-KR" altLang="en-US" sz="28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조</a:t>
            </a:r>
            <a:endParaRPr lang="en-US" sz="2800" dirty="0" smtClean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1996" y="3471064"/>
            <a:ext cx="38306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임건웅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2011136097</a:t>
            </a:r>
          </a:p>
          <a:p>
            <a:pPr algn="ctr"/>
            <a:r>
              <a:rPr lang="ko-KR" alt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김희수 </a:t>
            </a: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2014136038</a:t>
            </a:r>
          </a:p>
          <a:p>
            <a:pPr algn="ctr"/>
            <a:r>
              <a:rPr lang="ko-KR" alt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안성호 </a:t>
            </a: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2014136075</a:t>
            </a:r>
          </a:p>
          <a:p>
            <a:pPr algn="ctr"/>
            <a:r>
              <a:rPr lang="ko-KR" altLang="en-US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황운재</a:t>
            </a:r>
            <a:r>
              <a:rPr lang="ko-KR" alt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2014136139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reeform 157"/>
          <p:cNvSpPr>
            <a:spLocks noEditPoints="1"/>
          </p:cNvSpPr>
          <p:nvPr/>
        </p:nvSpPr>
        <p:spPr bwMode="auto">
          <a:xfrm>
            <a:off x="5729763" y="597689"/>
            <a:ext cx="732473" cy="850612"/>
          </a:xfrm>
          <a:custGeom>
            <a:avLst/>
            <a:gdLst>
              <a:gd name="T0" fmla="*/ 54 w 76"/>
              <a:gd name="T1" fmla="*/ 0 h 88"/>
              <a:gd name="T2" fmla="*/ 14 w 76"/>
              <a:gd name="T3" fmla="*/ 28 h 88"/>
              <a:gd name="T4" fmla="*/ 17 w 76"/>
              <a:gd name="T5" fmla="*/ 65 h 88"/>
              <a:gd name="T6" fmla="*/ 49 w 76"/>
              <a:gd name="T7" fmla="*/ 27 h 88"/>
              <a:gd name="T8" fmla="*/ 33 w 76"/>
              <a:gd name="T9" fmla="*/ 74 h 88"/>
              <a:gd name="T10" fmla="*/ 70 w 76"/>
              <a:gd name="T11" fmla="*/ 57 h 88"/>
              <a:gd name="T12" fmla="*/ 54 w 76"/>
              <a:gd name="T13" fmla="*/ 0 h 88"/>
              <a:gd name="T14" fmla="*/ 4 w 76"/>
              <a:gd name="T15" fmla="*/ 78 h 88"/>
              <a:gd name="T16" fmla="*/ 10 w 76"/>
              <a:gd name="T17" fmla="*/ 83 h 88"/>
              <a:gd name="T18" fmla="*/ 47 w 76"/>
              <a:gd name="T19" fmla="*/ 41 h 88"/>
              <a:gd name="T20" fmla="*/ 4 w 76"/>
              <a:gd name="T21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88">
                <a:moveTo>
                  <a:pt x="54" y="0"/>
                </a:moveTo>
                <a:cubicBezTo>
                  <a:pt x="41" y="23"/>
                  <a:pt x="30" y="12"/>
                  <a:pt x="14" y="28"/>
                </a:cubicBezTo>
                <a:cubicBezTo>
                  <a:pt x="0" y="42"/>
                  <a:pt x="5" y="59"/>
                  <a:pt x="17" y="65"/>
                </a:cubicBezTo>
                <a:cubicBezTo>
                  <a:pt x="28" y="59"/>
                  <a:pt x="40" y="46"/>
                  <a:pt x="49" y="27"/>
                </a:cubicBezTo>
                <a:cubicBezTo>
                  <a:pt x="49" y="27"/>
                  <a:pt x="57" y="51"/>
                  <a:pt x="33" y="74"/>
                </a:cubicBezTo>
                <a:cubicBezTo>
                  <a:pt x="45" y="88"/>
                  <a:pt x="64" y="79"/>
                  <a:pt x="70" y="57"/>
                </a:cubicBezTo>
                <a:cubicBezTo>
                  <a:pt x="76" y="33"/>
                  <a:pt x="60" y="9"/>
                  <a:pt x="54" y="0"/>
                </a:cubicBezTo>
                <a:close/>
                <a:moveTo>
                  <a:pt x="4" y="78"/>
                </a:moveTo>
                <a:cubicBezTo>
                  <a:pt x="4" y="78"/>
                  <a:pt x="5" y="83"/>
                  <a:pt x="10" y="83"/>
                </a:cubicBezTo>
                <a:cubicBezTo>
                  <a:pt x="15" y="83"/>
                  <a:pt x="36" y="71"/>
                  <a:pt x="47" y="41"/>
                </a:cubicBezTo>
                <a:cubicBezTo>
                  <a:pt x="30" y="70"/>
                  <a:pt x="6" y="78"/>
                  <a:pt x="4" y="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5874311" y="5448562"/>
            <a:ext cx="443376" cy="45720"/>
            <a:chOff x="5874311" y="5185093"/>
            <a:chExt cx="443376" cy="45720"/>
          </a:xfrm>
          <a:solidFill>
            <a:schemeClr val="accent4"/>
          </a:solidFill>
        </p:grpSpPr>
        <p:sp>
          <p:nvSpPr>
            <p:cNvPr id="7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1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4" grpId="0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46" y="1400367"/>
            <a:ext cx="3412676" cy="49926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62760" y="191387"/>
            <a:ext cx="28664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가변 저항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cxnSp>
        <p:nvCxnSpPr>
          <p:cNvPr id="6" name="Straight Connector 32"/>
          <p:cNvCxnSpPr/>
          <p:nvPr/>
        </p:nvCxnSpPr>
        <p:spPr>
          <a:xfrm>
            <a:off x="5238764" y="2562850"/>
            <a:ext cx="9144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25"/>
          <p:cNvSpPr/>
          <p:nvPr/>
        </p:nvSpPr>
        <p:spPr>
          <a:xfrm>
            <a:off x="6149620" y="2378205"/>
            <a:ext cx="366823" cy="36682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ontAwesome" pitchFamily="2" charset="0"/>
              </a:rPr>
              <a:t>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9234" y="2330783"/>
            <a:ext cx="3801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손잡이</a:t>
            </a:r>
            <a:endParaRPr lang="en-US" altLang="ko-KR" sz="2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밝기 조절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" name="Straight Connector 32"/>
          <p:cNvCxnSpPr/>
          <p:nvPr/>
        </p:nvCxnSpPr>
        <p:spPr>
          <a:xfrm>
            <a:off x="3949225" y="3714917"/>
            <a:ext cx="9144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25"/>
          <p:cNvSpPr/>
          <p:nvPr/>
        </p:nvSpPr>
        <p:spPr>
          <a:xfrm>
            <a:off x="4860081" y="3530272"/>
            <a:ext cx="366823" cy="36682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ontAwesome" pitchFamily="2" charset="0"/>
              </a:rPr>
              <a:t>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9695" y="3482850"/>
            <a:ext cx="38011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가변 저항</a:t>
            </a:r>
            <a:endParaRPr lang="en-US" altLang="ko-KR" sz="2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55110" y="6470567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lang="en-US" sz="14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09</a:t>
            </a:r>
            <a:endParaRPr lang="en-US" sz="10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66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5" y="191387"/>
            <a:ext cx="14670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재료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364" name="Rounded Rectangle 363"/>
          <p:cNvSpPr/>
          <p:nvPr/>
        </p:nvSpPr>
        <p:spPr>
          <a:xfrm>
            <a:off x="7846686" y="2531527"/>
            <a:ext cx="3370521" cy="753209"/>
          </a:xfrm>
          <a:prstGeom prst="roundRect">
            <a:avLst>
              <a:gd name="adj" fmla="val 943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TextBox 364"/>
          <p:cNvSpPr txBox="1"/>
          <p:nvPr/>
        </p:nvSpPr>
        <p:spPr>
          <a:xfrm>
            <a:off x="7889217" y="2648485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리튬 폴리머 충전기</a:t>
            </a:r>
            <a:endParaRPr lang="en-US" sz="1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7889217" y="2976959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6,900</a:t>
            </a:r>
            <a:r>
              <a:rPr lang="ko-KR" altLang="en-US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원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2" name="Rounded Rectangle 371"/>
          <p:cNvSpPr/>
          <p:nvPr/>
        </p:nvSpPr>
        <p:spPr>
          <a:xfrm>
            <a:off x="7846686" y="3407921"/>
            <a:ext cx="3370521" cy="753209"/>
          </a:xfrm>
          <a:prstGeom prst="roundRect">
            <a:avLst>
              <a:gd name="adj" fmla="val 943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TextBox 372"/>
          <p:cNvSpPr txBox="1"/>
          <p:nvPr/>
        </p:nvSpPr>
        <p:spPr>
          <a:xfrm>
            <a:off x="7889217" y="3524879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리튬 폴리머 베터리</a:t>
            </a:r>
            <a:endParaRPr lang="en-US" sz="1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7889217" y="3853353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5,800</a:t>
            </a:r>
            <a:r>
              <a:rPr lang="ko-KR" alt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원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1012268" y="3409405"/>
            <a:ext cx="3370521" cy="753208"/>
          </a:xfrm>
          <a:prstGeom prst="roundRect">
            <a:avLst>
              <a:gd name="adj" fmla="val 943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TextBox 380"/>
          <p:cNvSpPr txBox="1"/>
          <p:nvPr/>
        </p:nvSpPr>
        <p:spPr>
          <a:xfrm>
            <a:off x="1063266" y="3526362"/>
            <a:ext cx="2081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초소형 </a:t>
            </a:r>
            <a:r>
              <a:rPr lang="en-US" altLang="ko-KR" sz="1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4x7 </a:t>
            </a:r>
            <a:r>
              <a:rPr lang="ko-KR" altLang="en-US" sz="1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세그먼트 </a:t>
            </a:r>
            <a:r>
              <a:rPr lang="en-US" altLang="ko-KR" sz="1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LED</a:t>
            </a:r>
            <a:endParaRPr lang="en-US" sz="1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1054799" y="3854836"/>
            <a:ext cx="773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4,545</a:t>
            </a:r>
            <a:r>
              <a:rPr lang="ko-KR" altLang="en-US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원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123266" y="4777239"/>
            <a:ext cx="3945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22,145</a:t>
            </a:r>
            <a:r>
              <a:rPr lang="ko-KR" altLang="en-US" sz="5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원 </a:t>
            </a:r>
            <a:r>
              <a:rPr lang="en-US" altLang="ko-KR" sz="5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en-US" altLang="ko-KR" sz="50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α</a:t>
            </a:r>
          </a:p>
        </p:txBody>
      </p:sp>
      <p:sp>
        <p:nvSpPr>
          <p:cNvPr id="392" name="Rounded Rectangle 363"/>
          <p:cNvSpPr/>
          <p:nvPr/>
        </p:nvSpPr>
        <p:spPr>
          <a:xfrm>
            <a:off x="1017324" y="1618288"/>
            <a:ext cx="3370521" cy="753209"/>
          </a:xfrm>
          <a:prstGeom prst="roundRect">
            <a:avLst>
              <a:gd name="adj" fmla="val 943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TextBox 392"/>
          <p:cNvSpPr txBox="1"/>
          <p:nvPr/>
        </p:nvSpPr>
        <p:spPr>
          <a:xfrm>
            <a:off x="1059855" y="1735246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터치센서 </a:t>
            </a:r>
            <a:r>
              <a:rPr lang="en-US" altLang="ko-K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ko-KR" altLang="en-US" sz="1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개</a:t>
            </a:r>
            <a:endParaRPr lang="en-US" sz="1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1059855" y="2063720"/>
            <a:ext cx="7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1,200</a:t>
            </a:r>
            <a:r>
              <a:rPr lang="ko-KR" altLang="en-US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원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5" name="Rounded Rectangle 371"/>
          <p:cNvSpPr/>
          <p:nvPr/>
        </p:nvSpPr>
        <p:spPr>
          <a:xfrm>
            <a:off x="1012268" y="2539238"/>
            <a:ext cx="3370521" cy="753209"/>
          </a:xfrm>
          <a:prstGeom prst="roundRect">
            <a:avLst>
              <a:gd name="adj" fmla="val 943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TextBox 395"/>
          <p:cNvSpPr txBox="1"/>
          <p:nvPr/>
        </p:nvSpPr>
        <p:spPr>
          <a:xfrm>
            <a:off x="1054799" y="2656196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RGB LED </a:t>
            </a:r>
            <a:r>
              <a:rPr lang="ko-KR" altLang="en-US" sz="1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모듈</a:t>
            </a:r>
            <a:endParaRPr lang="en-US" sz="1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1054799" y="2984670"/>
            <a:ext cx="7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1,200</a:t>
            </a:r>
            <a:r>
              <a:rPr lang="ko-KR" altLang="en-US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원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9" name="Rounded Rectangle 371"/>
          <p:cNvSpPr/>
          <p:nvPr/>
        </p:nvSpPr>
        <p:spPr>
          <a:xfrm>
            <a:off x="7804155" y="1618288"/>
            <a:ext cx="3370521" cy="753209"/>
          </a:xfrm>
          <a:prstGeom prst="roundRect">
            <a:avLst>
              <a:gd name="adj" fmla="val 943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/>
          <p:cNvSpPr txBox="1"/>
          <p:nvPr/>
        </p:nvSpPr>
        <p:spPr>
          <a:xfrm>
            <a:off x="7846686" y="1735246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아두이노</a:t>
            </a:r>
            <a:r>
              <a:rPr lang="ko-KR" altLang="en-US" sz="1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3W </a:t>
            </a:r>
            <a:r>
              <a:rPr lang="ko-KR" altLang="en-US" sz="1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파워 </a:t>
            </a:r>
            <a:r>
              <a:rPr lang="en-US" altLang="ko-KR" sz="1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LED</a:t>
            </a:r>
            <a:endParaRPr lang="en-US" sz="1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7846686" y="206372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2,500</a:t>
            </a:r>
            <a:r>
              <a:rPr lang="ko-KR" altLang="en-US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원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55110" y="6470567"/>
            <a:ext cx="1018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lang="en-US" sz="14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en-US" sz="10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5906" y="5701333"/>
            <a:ext cx="558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추가 구입 터치센서 </a:t>
            </a:r>
            <a:r>
              <a:rPr lang="en-US" altLang="ko-K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개 </a:t>
            </a:r>
            <a:r>
              <a:rPr lang="en-US" altLang="ko-KR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ko-KR" altLang="en-US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가변 저항 </a:t>
            </a:r>
            <a:r>
              <a:rPr lang="en-US" altLang="ko-KR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ko-KR" altLang="en-US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원형 </a:t>
            </a:r>
            <a:r>
              <a:rPr lang="ko-KR" altLang="en-US" b="1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아클릴판</a:t>
            </a:r>
            <a:endParaRPr lang="en-US" altLang="ko-KR" b="1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예상 지출 </a:t>
            </a:r>
            <a:r>
              <a:rPr lang="en-US" altLang="ko-KR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2,400 + 1,818 + 10,300 = 14,518</a:t>
            </a:r>
            <a:endParaRPr lang="en-US" altLang="ko-KR" b="1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4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930034" y="1635267"/>
            <a:ext cx="3330788" cy="3022303"/>
            <a:chOff x="7930034" y="1635267"/>
            <a:chExt cx="3330788" cy="3022303"/>
          </a:xfrm>
        </p:grpSpPr>
        <p:sp>
          <p:nvSpPr>
            <p:cNvPr id="8" name="Isosceles Triangle 7"/>
            <p:cNvSpPr/>
            <p:nvPr/>
          </p:nvSpPr>
          <p:spPr>
            <a:xfrm rot="2881072" flipV="1">
              <a:off x="8019596" y="3910238"/>
              <a:ext cx="657770" cy="836894"/>
            </a:xfrm>
            <a:prstGeom prst="triangle">
              <a:avLst/>
            </a:prstGeom>
            <a:solidFill>
              <a:srgbClr val="D3A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2881072" flipV="1">
              <a:off x="8030238" y="4326992"/>
              <a:ext cx="265230" cy="33745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2881072">
              <a:off x="8615716" y="3515722"/>
              <a:ext cx="170121" cy="1701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2881072">
              <a:off x="8830034" y="3751961"/>
              <a:ext cx="95276" cy="952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2881072">
              <a:off x="9052080" y="4000657"/>
              <a:ext cx="170121" cy="1701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2881072">
              <a:off x="8952137" y="3212998"/>
              <a:ext cx="170121" cy="1701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2881072">
              <a:off x="9311128" y="2947576"/>
              <a:ext cx="105312" cy="1053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2881072">
              <a:off x="9667649" y="2569151"/>
              <a:ext cx="170121" cy="1701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2881072">
              <a:off x="10670430" y="1635267"/>
              <a:ext cx="170121" cy="170121"/>
            </a:xfrm>
            <a:prstGeom prst="ellipse">
              <a:avLst/>
            </a:prstGeom>
            <a:solidFill>
              <a:srgbClr val="7F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2881072">
              <a:off x="10354311" y="1919723"/>
              <a:ext cx="170121" cy="170121"/>
            </a:xfrm>
            <a:prstGeom prst="ellipse">
              <a:avLst/>
            </a:prstGeom>
            <a:solidFill>
              <a:srgbClr val="7F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rot="2881072">
              <a:off x="10038597" y="2253810"/>
              <a:ext cx="105312" cy="1053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2881072">
              <a:off x="11090701" y="2102318"/>
              <a:ext cx="170121" cy="1701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2881072">
              <a:off x="10927069" y="1888511"/>
              <a:ext cx="105312" cy="1053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2881072">
              <a:off x="10521112" y="2708784"/>
              <a:ext cx="105312" cy="1053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2881072">
              <a:off x="10773401" y="2395452"/>
              <a:ext cx="170121" cy="1701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2881072">
              <a:off x="10331423" y="2849452"/>
              <a:ext cx="170121" cy="1701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2881072">
              <a:off x="9937722" y="3265284"/>
              <a:ext cx="105312" cy="1053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2881072">
              <a:off x="9632463" y="3446861"/>
              <a:ext cx="170121" cy="170121"/>
            </a:xfrm>
            <a:prstGeom prst="ellipse">
              <a:avLst/>
            </a:prstGeom>
            <a:solidFill>
              <a:srgbClr val="7F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rot="2881072">
              <a:off x="9349806" y="3794314"/>
              <a:ext cx="105312" cy="1053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rot="2881072">
              <a:off x="10112396" y="2598419"/>
              <a:ext cx="105312" cy="1053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rot="2881072">
              <a:off x="9877954" y="2841818"/>
              <a:ext cx="170121" cy="170121"/>
            </a:xfrm>
            <a:prstGeom prst="ellipse">
              <a:avLst/>
            </a:prstGeom>
            <a:solidFill>
              <a:srgbClr val="7F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rot="2881072">
              <a:off x="9289374" y="3121514"/>
              <a:ext cx="247155" cy="24715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2881072">
              <a:off x="10591845" y="2011825"/>
              <a:ext cx="247155" cy="24715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 rot="2881072">
              <a:off x="10473364" y="2438442"/>
              <a:ext cx="105312" cy="1053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2881072">
              <a:off x="9067241" y="3634743"/>
              <a:ext cx="170121" cy="170121"/>
            </a:xfrm>
            <a:prstGeom prst="ellipse">
              <a:avLst/>
            </a:prstGeom>
            <a:solidFill>
              <a:srgbClr val="7F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rot="2881072">
              <a:off x="9610135" y="2931868"/>
              <a:ext cx="105312" cy="105312"/>
            </a:xfrm>
            <a:prstGeom prst="ellipse">
              <a:avLst/>
            </a:prstGeom>
            <a:solidFill>
              <a:srgbClr val="7F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10" idx="6"/>
              <a:endCxn id="11" idx="2"/>
            </p:cNvCxnSpPr>
            <p:nvPr/>
          </p:nvCxnSpPr>
          <p:spPr>
            <a:xfrm>
              <a:off x="8757673" y="3664013"/>
              <a:ext cx="88134" cy="100174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6"/>
              <a:endCxn id="12" idx="2"/>
            </p:cNvCxnSpPr>
            <p:nvPr/>
          </p:nvCxnSpPr>
          <p:spPr>
            <a:xfrm>
              <a:off x="8909537" y="3835011"/>
              <a:ext cx="170706" cy="187477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2" idx="0"/>
              <a:endCxn id="26" idx="4"/>
            </p:cNvCxnSpPr>
            <p:nvPr/>
          </p:nvCxnSpPr>
          <p:spPr>
            <a:xfrm flipV="1">
              <a:off x="9200371" y="3882192"/>
              <a:ext cx="162949" cy="14662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6" idx="0"/>
              <a:endCxn id="25" idx="4"/>
            </p:cNvCxnSpPr>
            <p:nvPr/>
          </p:nvCxnSpPr>
          <p:spPr>
            <a:xfrm flipV="1">
              <a:off x="9441604" y="3588819"/>
              <a:ext cx="212690" cy="22292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5" idx="0"/>
              <a:endCxn id="24" idx="4"/>
            </p:cNvCxnSpPr>
            <p:nvPr/>
          </p:nvCxnSpPr>
          <p:spPr>
            <a:xfrm flipV="1">
              <a:off x="9780754" y="3353162"/>
              <a:ext cx="170482" cy="121863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4" idx="0"/>
              <a:endCxn id="23" idx="4"/>
            </p:cNvCxnSpPr>
            <p:nvPr/>
          </p:nvCxnSpPr>
          <p:spPr>
            <a:xfrm flipV="1">
              <a:off x="10029520" y="2991410"/>
              <a:ext cx="323734" cy="291308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3" idx="0"/>
              <a:endCxn id="21" idx="4"/>
            </p:cNvCxnSpPr>
            <p:nvPr/>
          </p:nvCxnSpPr>
          <p:spPr>
            <a:xfrm flipV="1">
              <a:off x="10479714" y="2796662"/>
              <a:ext cx="54912" cy="80954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1" idx="0"/>
              <a:endCxn id="22" idx="4"/>
            </p:cNvCxnSpPr>
            <p:nvPr/>
          </p:nvCxnSpPr>
          <p:spPr>
            <a:xfrm rot="2881072" flipH="1" flipV="1">
              <a:off x="10694872" y="2500903"/>
              <a:ext cx="18397" cy="261823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2" idx="0"/>
              <a:endCxn id="19" idx="4"/>
            </p:cNvCxnSpPr>
            <p:nvPr/>
          </p:nvCxnSpPr>
          <p:spPr>
            <a:xfrm rot="2881072" flipH="1" flipV="1">
              <a:off x="11014282" y="2203035"/>
              <a:ext cx="5660" cy="261822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9" idx="2"/>
              <a:endCxn id="20" idx="6"/>
            </p:cNvCxnSpPr>
            <p:nvPr/>
          </p:nvCxnSpPr>
          <p:spPr>
            <a:xfrm rot="2881072" flipH="1" flipV="1">
              <a:off x="10978688" y="2042746"/>
              <a:ext cx="176435" cy="18967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0" idx="2"/>
              <a:endCxn id="16" idx="6"/>
            </p:cNvCxnSpPr>
            <p:nvPr/>
          </p:nvCxnSpPr>
          <p:spPr>
            <a:xfrm rot="2881072" flipH="1">
              <a:off x="10790228" y="1833308"/>
              <a:ext cx="176435" cy="18967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6" idx="4"/>
              <a:endCxn id="17" idx="0"/>
            </p:cNvCxnSpPr>
            <p:nvPr/>
          </p:nvCxnSpPr>
          <p:spPr>
            <a:xfrm rot="2881072">
              <a:off x="10597431" y="1734987"/>
              <a:ext cx="0" cy="25513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7" idx="4"/>
              <a:endCxn id="18" idx="0"/>
            </p:cNvCxnSpPr>
            <p:nvPr/>
          </p:nvCxnSpPr>
          <p:spPr>
            <a:xfrm rot="2881072" flipH="1">
              <a:off x="10248969" y="2005036"/>
              <a:ext cx="8600" cy="322854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8" idx="4"/>
              <a:endCxn id="15" idx="0"/>
            </p:cNvCxnSpPr>
            <p:nvPr/>
          </p:nvCxnSpPr>
          <p:spPr>
            <a:xfrm flipH="1">
              <a:off x="9815940" y="2341688"/>
              <a:ext cx="236171" cy="255627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5" idx="4"/>
              <a:endCxn id="14" idx="0"/>
            </p:cNvCxnSpPr>
            <p:nvPr/>
          </p:nvCxnSpPr>
          <p:spPr>
            <a:xfrm flipH="1">
              <a:off x="9402926" y="2711109"/>
              <a:ext cx="286554" cy="253901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4" idx="4"/>
              <a:endCxn id="13" idx="0"/>
            </p:cNvCxnSpPr>
            <p:nvPr/>
          </p:nvCxnSpPr>
          <p:spPr>
            <a:xfrm flipH="1">
              <a:off x="9100428" y="3035454"/>
              <a:ext cx="224214" cy="205708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3" idx="4"/>
              <a:endCxn id="10" idx="0"/>
            </p:cNvCxnSpPr>
            <p:nvPr/>
          </p:nvCxnSpPr>
          <p:spPr>
            <a:xfrm flipH="1">
              <a:off x="8764007" y="3354956"/>
              <a:ext cx="209961" cy="18893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0" idx="7"/>
              <a:endCxn id="32" idx="2"/>
            </p:cNvCxnSpPr>
            <p:nvPr/>
          </p:nvCxnSpPr>
          <p:spPr>
            <a:xfrm>
              <a:off x="8785719" y="3605261"/>
              <a:ext cx="309685" cy="51313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2" idx="6"/>
              <a:endCxn id="12" idx="1"/>
            </p:cNvCxnSpPr>
            <p:nvPr/>
          </p:nvCxnSpPr>
          <p:spPr>
            <a:xfrm flipH="1">
              <a:off x="9141619" y="3783034"/>
              <a:ext cx="67579" cy="217741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2" idx="4"/>
              <a:endCxn id="11" idx="7"/>
            </p:cNvCxnSpPr>
            <p:nvPr/>
          </p:nvCxnSpPr>
          <p:spPr>
            <a:xfrm flipH="1">
              <a:off x="8925244" y="3776701"/>
              <a:ext cx="163828" cy="25406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2" idx="1"/>
              <a:endCxn id="13" idx="6"/>
            </p:cNvCxnSpPr>
            <p:nvPr/>
          </p:nvCxnSpPr>
          <p:spPr>
            <a:xfrm flipH="1" flipV="1">
              <a:off x="9094094" y="3361289"/>
              <a:ext cx="62686" cy="273572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3" idx="7"/>
              <a:endCxn id="29" idx="3"/>
            </p:cNvCxnSpPr>
            <p:nvPr/>
          </p:nvCxnSpPr>
          <p:spPr>
            <a:xfrm flipV="1">
              <a:off x="9122140" y="3238585"/>
              <a:ext cx="167405" cy="63952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29" idx="6"/>
              <a:endCxn id="25" idx="2"/>
            </p:cNvCxnSpPr>
            <p:nvPr/>
          </p:nvCxnSpPr>
          <p:spPr>
            <a:xfrm>
              <a:off x="9495612" y="3336954"/>
              <a:ext cx="165014" cy="131738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1"/>
              <a:endCxn id="29" idx="5"/>
            </p:cNvCxnSpPr>
            <p:nvPr/>
          </p:nvCxnSpPr>
          <p:spPr>
            <a:xfrm flipV="1">
              <a:off x="9405234" y="3368498"/>
              <a:ext cx="1211" cy="42589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2" idx="0"/>
              <a:endCxn id="25" idx="3"/>
            </p:cNvCxnSpPr>
            <p:nvPr/>
          </p:nvCxnSpPr>
          <p:spPr>
            <a:xfrm rot="2881072" flipV="1">
              <a:off x="9334924" y="3394861"/>
              <a:ext cx="178267" cy="400628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25" idx="1"/>
              <a:endCxn id="33" idx="5"/>
            </p:cNvCxnSpPr>
            <p:nvPr/>
          </p:nvCxnSpPr>
          <p:spPr>
            <a:xfrm rot="2881072" flipH="1" flipV="1">
              <a:off x="9517940" y="3127999"/>
              <a:ext cx="346141" cy="228087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4" idx="7"/>
              <a:endCxn id="33" idx="3"/>
            </p:cNvCxnSpPr>
            <p:nvPr/>
          </p:nvCxnSpPr>
          <p:spPr>
            <a:xfrm flipV="1">
              <a:off x="9416366" y="2981752"/>
              <a:ext cx="193843" cy="21252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33" idx="7"/>
              <a:endCxn id="28" idx="3"/>
            </p:cNvCxnSpPr>
            <p:nvPr/>
          </p:nvCxnSpPr>
          <p:spPr>
            <a:xfrm rot="2881072" flipV="1">
              <a:off x="9766429" y="2872672"/>
              <a:ext cx="60588" cy="164352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24" idx="1"/>
              <a:endCxn id="28" idx="5"/>
            </p:cNvCxnSpPr>
            <p:nvPr/>
          </p:nvCxnSpPr>
          <p:spPr>
            <a:xfrm flipH="1" flipV="1">
              <a:off x="9958536" y="3011821"/>
              <a:ext cx="34614" cy="253537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29" idx="0"/>
              <a:endCxn id="33" idx="4"/>
            </p:cNvCxnSpPr>
            <p:nvPr/>
          </p:nvCxnSpPr>
          <p:spPr>
            <a:xfrm flipV="1">
              <a:off x="9504814" y="3019746"/>
              <a:ext cx="118835" cy="142685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33" idx="0"/>
              <a:endCxn id="15" idx="5"/>
            </p:cNvCxnSpPr>
            <p:nvPr/>
          </p:nvCxnSpPr>
          <p:spPr>
            <a:xfrm flipV="1">
              <a:off x="9701933" y="2739154"/>
              <a:ext cx="46298" cy="210148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5" idx="7"/>
              <a:endCxn id="27" idx="3"/>
            </p:cNvCxnSpPr>
            <p:nvPr/>
          </p:nvCxnSpPr>
          <p:spPr>
            <a:xfrm flipV="1">
              <a:off x="9837652" y="2648303"/>
              <a:ext cx="274818" cy="10387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27" idx="1"/>
              <a:endCxn id="18" idx="6"/>
            </p:cNvCxnSpPr>
            <p:nvPr/>
          </p:nvCxnSpPr>
          <p:spPr>
            <a:xfrm rot="2881072" flipH="1" flipV="1">
              <a:off x="10039329" y="2402842"/>
              <a:ext cx="215641" cy="138417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8" idx="7"/>
              <a:endCxn id="31" idx="2"/>
            </p:cNvCxnSpPr>
            <p:nvPr/>
          </p:nvCxnSpPr>
          <p:spPr>
            <a:xfrm rot="2881072" flipV="1">
              <a:off x="10148231" y="2299371"/>
              <a:ext cx="338173" cy="162453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27" idx="0"/>
              <a:endCxn id="31" idx="4"/>
            </p:cNvCxnSpPr>
            <p:nvPr/>
          </p:nvCxnSpPr>
          <p:spPr>
            <a:xfrm rot="2881072" flipV="1">
              <a:off x="10284270" y="2436075"/>
              <a:ext cx="122532" cy="270024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8" idx="0"/>
              <a:endCxn id="27" idx="5"/>
            </p:cNvCxnSpPr>
            <p:nvPr/>
          </p:nvCxnSpPr>
          <p:spPr>
            <a:xfrm rot="2881072" flipH="1" flipV="1">
              <a:off x="10077940" y="2680632"/>
              <a:ext cx="32644" cy="212376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27" idx="7"/>
              <a:endCxn id="21" idx="2"/>
            </p:cNvCxnSpPr>
            <p:nvPr/>
          </p:nvCxnSpPr>
          <p:spPr>
            <a:xfrm rot="2881072" flipV="1">
              <a:off x="10245320" y="2591690"/>
              <a:ext cx="265541" cy="192765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1" idx="1"/>
              <a:endCxn id="31" idx="6"/>
            </p:cNvCxnSpPr>
            <p:nvPr/>
          </p:nvCxnSpPr>
          <p:spPr>
            <a:xfrm rot="2881072" flipH="1" flipV="1">
              <a:off x="10497387" y="2565496"/>
              <a:ext cx="143009" cy="108105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31" idx="7"/>
              <a:endCxn id="22" idx="3"/>
            </p:cNvCxnSpPr>
            <p:nvPr/>
          </p:nvCxnSpPr>
          <p:spPr>
            <a:xfrm rot="2881072" flipV="1">
              <a:off x="10617501" y="2406541"/>
              <a:ext cx="117121" cy="156822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31" idx="1"/>
              <a:endCxn id="30" idx="4"/>
            </p:cNvCxnSpPr>
            <p:nvPr/>
          </p:nvCxnSpPr>
          <p:spPr>
            <a:xfrm rot="2881072" flipH="1" flipV="1">
              <a:off x="10525935" y="2219337"/>
              <a:ext cx="100483" cy="217906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17" idx="7"/>
              <a:endCxn id="30" idx="2"/>
            </p:cNvCxnSpPr>
            <p:nvPr/>
          </p:nvCxnSpPr>
          <p:spPr>
            <a:xfrm rot="2881072" flipV="1">
              <a:off x="10529527" y="1997559"/>
              <a:ext cx="98022" cy="57685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0" idx="1"/>
              <a:endCxn id="16" idx="5"/>
            </p:cNvCxnSpPr>
            <p:nvPr/>
          </p:nvCxnSpPr>
          <p:spPr>
            <a:xfrm rot="2881072" flipH="1" flipV="1">
              <a:off x="10669362" y="1828684"/>
              <a:ext cx="134217" cy="15989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30" idx="0"/>
              <a:endCxn id="20" idx="4"/>
            </p:cNvCxnSpPr>
            <p:nvPr/>
          </p:nvCxnSpPr>
          <p:spPr>
            <a:xfrm rot="2881072" flipV="1">
              <a:off x="10857731" y="1939485"/>
              <a:ext cx="32405" cy="150161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30" idx="7"/>
              <a:endCxn id="19" idx="3"/>
            </p:cNvCxnSpPr>
            <p:nvPr/>
          </p:nvCxnSpPr>
          <p:spPr>
            <a:xfrm rot="2881072" flipV="1">
              <a:off x="10865310" y="2082455"/>
              <a:ext cx="199028" cy="15989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30" idx="6"/>
              <a:endCxn id="22" idx="1"/>
            </p:cNvCxnSpPr>
            <p:nvPr/>
          </p:nvCxnSpPr>
          <p:spPr>
            <a:xfrm rot="2881072">
              <a:off x="10746265" y="2279234"/>
              <a:ext cx="168493" cy="64368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 rot="2881072">
              <a:off x="8158138" y="4339718"/>
              <a:ext cx="260282" cy="862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Freeform 13"/>
          <p:cNvSpPr>
            <a:spLocks noEditPoints="1"/>
          </p:cNvSpPr>
          <p:nvPr/>
        </p:nvSpPr>
        <p:spPr bwMode="auto">
          <a:xfrm>
            <a:off x="3062023" y="4707163"/>
            <a:ext cx="4886699" cy="1225106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1" name="TextBox 80"/>
          <p:cNvSpPr txBox="1"/>
          <p:nvPr/>
        </p:nvSpPr>
        <p:spPr>
          <a:xfrm>
            <a:off x="10455110" y="6470567"/>
            <a:ext cx="101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lang="en-US" sz="14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lang="en-US" sz="10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028240" y="191387"/>
            <a:ext cx="21355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Q &amp; A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795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5110" y="6470567"/>
            <a:ext cx="1017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lang="en-US" sz="14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sz="10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5774" y="3045126"/>
            <a:ext cx="641423" cy="641423"/>
          </a:xfrm>
          <a:prstGeom prst="roundRect">
            <a:avLst>
              <a:gd name="adj" fmla="val 2938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ontAwesome" pitchFamily="2" charset="0"/>
              </a:rPr>
              <a:t>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4193" y="4125426"/>
            <a:ext cx="226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목표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79678" y="3318699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7961" y="4388163"/>
            <a:ext cx="226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기능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71712" y="3318699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ontAwesome" pitchFamily="2" charset="0"/>
              </a:rPr>
              <a:t>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60666" y="4388163"/>
            <a:ext cx="226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구성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363746" y="3045126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ontAwesome" pitchFamily="2" charset="0"/>
              </a:rPr>
              <a:t>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52027" y="4125425"/>
            <a:ext cx="226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재료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125252" y="2984604"/>
            <a:ext cx="762465" cy="762465"/>
          </a:xfrm>
          <a:prstGeom prst="roundRect">
            <a:avLst>
              <a:gd name="adj" fmla="val 29384"/>
            </a:avLst>
          </a:prstGeom>
          <a:noFill/>
          <a:ln w="31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18485" y="3256834"/>
            <a:ext cx="762465" cy="762465"/>
          </a:xfrm>
          <a:prstGeom prst="roundRect">
            <a:avLst>
              <a:gd name="adj" fmla="val 29384"/>
            </a:avLst>
          </a:prstGeom>
          <a:noFill/>
          <a:ln w="31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910519" y="3256834"/>
            <a:ext cx="762465" cy="762465"/>
          </a:xfrm>
          <a:prstGeom prst="roundRect">
            <a:avLst>
              <a:gd name="adj" fmla="val 29384"/>
            </a:avLst>
          </a:prstGeom>
          <a:noFill/>
          <a:ln w="31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302553" y="2983261"/>
            <a:ext cx="762465" cy="762465"/>
          </a:xfrm>
          <a:prstGeom prst="roundRect">
            <a:avLst>
              <a:gd name="adj" fmla="val 29384"/>
            </a:avLst>
          </a:prstGeom>
          <a:noFill/>
          <a:ln w="31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19" idx="3"/>
            <a:endCxn id="20" idx="1"/>
          </p:cNvCxnSpPr>
          <p:nvPr/>
        </p:nvCxnSpPr>
        <p:spPr>
          <a:xfrm>
            <a:off x="2887717" y="3365837"/>
            <a:ext cx="1630768" cy="27223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3"/>
            <a:endCxn id="21" idx="1"/>
          </p:cNvCxnSpPr>
          <p:nvPr/>
        </p:nvCxnSpPr>
        <p:spPr>
          <a:xfrm>
            <a:off x="5280950" y="3638067"/>
            <a:ext cx="162956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" idx="3"/>
            <a:endCxn id="22" idx="1"/>
          </p:cNvCxnSpPr>
          <p:nvPr/>
        </p:nvCxnSpPr>
        <p:spPr>
          <a:xfrm flipV="1">
            <a:off x="7672984" y="3364494"/>
            <a:ext cx="1629569" cy="27357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62466" y="191387"/>
            <a:ext cx="14670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목차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315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5110" y="6470567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lang="en-US" sz="14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sz="10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 flipV="1">
            <a:off x="2243546" y="3552927"/>
            <a:ext cx="2016251" cy="712526"/>
          </a:xfrm>
          <a:custGeom>
            <a:avLst/>
            <a:gdLst>
              <a:gd name="connsiteX0" fmla="*/ 0 w 1832955"/>
              <a:gd name="connsiteY0" fmla="*/ 712526 h 712526"/>
              <a:gd name="connsiteX1" fmla="*/ 1832955 w 1832955"/>
              <a:gd name="connsiteY1" fmla="*/ 712526 h 712526"/>
              <a:gd name="connsiteX2" fmla="*/ 1774465 w 1832955"/>
              <a:gd name="connsiteY2" fmla="*/ 631630 h 712526"/>
              <a:gd name="connsiteX3" fmla="*/ 1564542 w 1832955"/>
              <a:gd name="connsiteY3" fmla="*/ 429154 h 712526"/>
              <a:gd name="connsiteX4" fmla="*/ 1488042 w 1832955"/>
              <a:gd name="connsiteY4" fmla="*/ 377392 h 712526"/>
              <a:gd name="connsiteX5" fmla="*/ 1399324 w 1832955"/>
              <a:gd name="connsiteY5" fmla="*/ 0 h 712526"/>
              <a:gd name="connsiteX6" fmla="*/ 433628 w 1832955"/>
              <a:gd name="connsiteY6" fmla="*/ 0 h 712526"/>
              <a:gd name="connsiteX7" fmla="*/ 344910 w 1832955"/>
              <a:gd name="connsiteY7" fmla="*/ 377393 h 712526"/>
              <a:gd name="connsiteX8" fmla="*/ 268413 w 1832955"/>
              <a:gd name="connsiteY8" fmla="*/ 429154 h 712526"/>
              <a:gd name="connsiteX9" fmla="*/ 58490 w 1832955"/>
              <a:gd name="connsiteY9" fmla="*/ 631630 h 71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2955" h="712526">
                <a:moveTo>
                  <a:pt x="0" y="712526"/>
                </a:moveTo>
                <a:lnTo>
                  <a:pt x="1832955" y="712526"/>
                </a:lnTo>
                <a:lnTo>
                  <a:pt x="1774465" y="631630"/>
                </a:lnTo>
                <a:cubicBezTo>
                  <a:pt x="1712103" y="555210"/>
                  <a:pt x="1641623" y="487154"/>
                  <a:pt x="1564542" y="429154"/>
                </a:cubicBezTo>
                <a:lnTo>
                  <a:pt x="1488042" y="377392"/>
                </a:lnTo>
                <a:lnTo>
                  <a:pt x="1399324" y="0"/>
                </a:lnTo>
                <a:lnTo>
                  <a:pt x="433628" y="0"/>
                </a:lnTo>
                <a:lnTo>
                  <a:pt x="344910" y="377393"/>
                </a:lnTo>
                <a:lnTo>
                  <a:pt x="268413" y="429154"/>
                </a:lnTo>
                <a:cubicBezTo>
                  <a:pt x="191332" y="487154"/>
                  <a:pt x="120852" y="555210"/>
                  <a:pt x="58490" y="63163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V="1">
            <a:off x="2032157" y="3136361"/>
            <a:ext cx="2439026" cy="416566"/>
          </a:xfrm>
          <a:custGeom>
            <a:avLst/>
            <a:gdLst>
              <a:gd name="connsiteX0" fmla="*/ 0 w 2217296"/>
              <a:gd name="connsiteY0" fmla="*/ 416566 h 416566"/>
              <a:gd name="connsiteX1" fmla="*/ 2217296 w 2217296"/>
              <a:gd name="connsiteY1" fmla="*/ 416566 h 416566"/>
              <a:gd name="connsiteX2" fmla="*/ 2187350 w 2217296"/>
              <a:gd name="connsiteY2" fmla="*/ 313762 h 416566"/>
              <a:gd name="connsiteX3" fmla="*/ 2053902 w 2217296"/>
              <a:gd name="connsiteY3" fmla="*/ 39799 h 416566"/>
              <a:gd name="connsiteX4" fmla="*/ 2025126 w 2217296"/>
              <a:gd name="connsiteY4" fmla="*/ 0 h 416566"/>
              <a:gd name="connsiteX5" fmla="*/ 192171 w 2217296"/>
              <a:gd name="connsiteY5" fmla="*/ 0 h 416566"/>
              <a:gd name="connsiteX6" fmla="*/ 163395 w 2217296"/>
              <a:gd name="connsiteY6" fmla="*/ 39799 h 416566"/>
              <a:gd name="connsiteX7" fmla="*/ 29946 w 2217296"/>
              <a:gd name="connsiteY7" fmla="*/ 313762 h 41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7296" h="416566">
                <a:moveTo>
                  <a:pt x="0" y="416566"/>
                </a:moveTo>
                <a:lnTo>
                  <a:pt x="2217296" y="416566"/>
                </a:lnTo>
                <a:lnTo>
                  <a:pt x="2187350" y="313762"/>
                </a:lnTo>
                <a:cubicBezTo>
                  <a:pt x="2152755" y="216047"/>
                  <a:pt x="2107767" y="124162"/>
                  <a:pt x="2053902" y="39799"/>
                </a:cubicBezTo>
                <a:lnTo>
                  <a:pt x="2025126" y="0"/>
                </a:lnTo>
                <a:lnTo>
                  <a:pt x="192171" y="0"/>
                </a:lnTo>
                <a:lnTo>
                  <a:pt x="163395" y="39799"/>
                </a:lnTo>
                <a:cubicBezTo>
                  <a:pt x="109530" y="124162"/>
                  <a:pt x="64541" y="216047"/>
                  <a:pt x="29946" y="3137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V="1">
            <a:off x="1976659" y="2423835"/>
            <a:ext cx="2550022" cy="718384"/>
          </a:xfrm>
          <a:custGeom>
            <a:avLst/>
            <a:gdLst>
              <a:gd name="connsiteX0" fmla="*/ 42429 w 2318202"/>
              <a:gd name="connsiteY0" fmla="*/ 718384 h 718384"/>
              <a:gd name="connsiteX1" fmla="*/ 2275774 w 2318202"/>
              <a:gd name="connsiteY1" fmla="*/ 718384 h 718384"/>
              <a:gd name="connsiteX2" fmla="*/ 2294653 w 2318202"/>
              <a:gd name="connsiteY2" fmla="*/ 636603 h 718384"/>
              <a:gd name="connsiteX3" fmla="*/ 2318202 w 2318202"/>
              <a:gd name="connsiteY3" fmla="*/ 376425 h 718384"/>
              <a:gd name="connsiteX4" fmla="*/ 2281711 w 2318202"/>
              <a:gd name="connsiteY4" fmla="*/ 53788 h 718384"/>
              <a:gd name="connsiteX5" fmla="*/ 2266043 w 2318202"/>
              <a:gd name="connsiteY5" fmla="*/ 0 h 718384"/>
              <a:gd name="connsiteX6" fmla="*/ 52160 w 2318202"/>
              <a:gd name="connsiteY6" fmla="*/ 0 h 718384"/>
              <a:gd name="connsiteX7" fmla="*/ 36492 w 2318202"/>
              <a:gd name="connsiteY7" fmla="*/ 53788 h 718384"/>
              <a:gd name="connsiteX8" fmla="*/ 0 w 2318202"/>
              <a:gd name="connsiteY8" fmla="*/ 376425 h 718384"/>
              <a:gd name="connsiteX9" fmla="*/ 23549 w 2318202"/>
              <a:gd name="connsiteY9" fmla="*/ 636603 h 71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8202" h="718384">
                <a:moveTo>
                  <a:pt x="42429" y="718384"/>
                </a:moveTo>
                <a:lnTo>
                  <a:pt x="2275774" y="718384"/>
                </a:lnTo>
                <a:lnTo>
                  <a:pt x="2294653" y="636603"/>
                </a:lnTo>
                <a:cubicBezTo>
                  <a:pt x="2310094" y="552563"/>
                  <a:pt x="2318202" y="465549"/>
                  <a:pt x="2318202" y="376425"/>
                </a:cubicBezTo>
                <a:cubicBezTo>
                  <a:pt x="2318202" y="265020"/>
                  <a:pt x="2305533" y="156911"/>
                  <a:pt x="2281711" y="53788"/>
                </a:cubicBezTo>
                <a:lnTo>
                  <a:pt x="2266043" y="0"/>
                </a:lnTo>
                <a:lnTo>
                  <a:pt x="52160" y="0"/>
                </a:lnTo>
                <a:lnTo>
                  <a:pt x="36492" y="53788"/>
                </a:lnTo>
                <a:cubicBezTo>
                  <a:pt x="12670" y="156911"/>
                  <a:pt x="0" y="265020"/>
                  <a:pt x="0" y="376425"/>
                </a:cubicBezTo>
                <a:cubicBezTo>
                  <a:pt x="0" y="465549"/>
                  <a:pt x="8109" y="552563"/>
                  <a:pt x="23549" y="63660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V="1">
            <a:off x="2013852" y="2013127"/>
            <a:ext cx="2475639" cy="448039"/>
          </a:xfrm>
          <a:custGeom>
            <a:avLst/>
            <a:gdLst>
              <a:gd name="connsiteX0" fmla="*/ 184869 w 2250581"/>
              <a:gd name="connsiteY0" fmla="*/ 448039 h 448039"/>
              <a:gd name="connsiteX1" fmla="*/ 2065712 w 2250581"/>
              <a:gd name="connsiteY1" fmla="*/ 448039 h 448039"/>
              <a:gd name="connsiteX2" fmla="*/ 2086435 w 2250581"/>
              <a:gd name="connsiteY2" fmla="*/ 417173 h 448039"/>
              <a:gd name="connsiteX3" fmla="*/ 2232280 w 2250581"/>
              <a:gd name="connsiteY3" fmla="*/ 79270 h 448039"/>
              <a:gd name="connsiteX4" fmla="*/ 2250581 w 2250581"/>
              <a:gd name="connsiteY4" fmla="*/ 0 h 448039"/>
              <a:gd name="connsiteX5" fmla="*/ 0 w 2250581"/>
              <a:gd name="connsiteY5" fmla="*/ 0 h 448039"/>
              <a:gd name="connsiteX6" fmla="*/ 18300 w 2250581"/>
              <a:gd name="connsiteY6" fmla="*/ 79270 h 448039"/>
              <a:gd name="connsiteX7" fmla="*/ 164145 w 2250581"/>
              <a:gd name="connsiteY7" fmla="*/ 417173 h 44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50581" h="448039">
                <a:moveTo>
                  <a:pt x="184869" y="448039"/>
                </a:moveTo>
                <a:lnTo>
                  <a:pt x="2065712" y="448039"/>
                </a:lnTo>
                <a:lnTo>
                  <a:pt x="2086435" y="417173"/>
                </a:lnTo>
                <a:cubicBezTo>
                  <a:pt x="2148925" y="314152"/>
                  <a:pt x="2198414" y="200544"/>
                  <a:pt x="2232280" y="79270"/>
                </a:cubicBezTo>
                <a:lnTo>
                  <a:pt x="2250581" y="0"/>
                </a:lnTo>
                <a:lnTo>
                  <a:pt x="0" y="0"/>
                </a:lnTo>
                <a:lnTo>
                  <a:pt x="18300" y="79270"/>
                </a:lnTo>
                <a:cubicBezTo>
                  <a:pt x="52167" y="200544"/>
                  <a:pt x="101656" y="314152"/>
                  <a:pt x="164145" y="41717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V="1">
            <a:off x="2216711" y="1474809"/>
            <a:ext cx="2069918" cy="538988"/>
          </a:xfrm>
          <a:custGeom>
            <a:avLst/>
            <a:gdLst>
              <a:gd name="connsiteX0" fmla="*/ 940872 w 1881744"/>
              <a:gd name="connsiteY0" fmla="*/ 538988 h 538988"/>
              <a:gd name="connsiteX1" fmla="*/ 1835291 w 1881744"/>
              <a:gd name="connsiteY1" fmla="*/ 69189 h 538988"/>
              <a:gd name="connsiteX2" fmla="*/ 1881744 w 1881744"/>
              <a:gd name="connsiteY2" fmla="*/ 0 h 538988"/>
              <a:gd name="connsiteX3" fmla="*/ 0 w 1881744"/>
              <a:gd name="connsiteY3" fmla="*/ 0 h 538988"/>
              <a:gd name="connsiteX4" fmla="*/ 46453 w 1881744"/>
              <a:gd name="connsiteY4" fmla="*/ 69189 h 538988"/>
              <a:gd name="connsiteX5" fmla="*/ 940872 w 1881744"/>
              <a:gd name="connsiteY5" fmla="*/ 538988 h 538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1744" h="538988">
                <a:moveTo>
                  <a:pt x="940872" y="538988"/>
                </a:moveTo>
                <a:cubicBezTo>
                  <a:pt x="1300959" y="538988"/>
                  <a:pt x="1622695" y="356107"/>
                  <a:pt x="1835291" y="69189"/>
                </a:cubicBezTo>
                <a:lnTo>
                  <a:pt x="1881744" y="0"/>
                </a:lnTo>
                <a:lnTo>
                  <a:pt x="0" y="0"/>
                </a:lnTo>
                <a:lnTo>
                  <a:pt x="46453" y="69189"/>
                </a:lnTo>
                <a:cubicBezTo>
                  <a:pt x="259050" y="356107"/>
                  <a:pt x="580785" y="538988"/>
                  <a:pt x="940872" y="53898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666467" y="4393368"/>
            <a:ext cx="1170407" cy="1031311"/>
          </a:xfrm>
          <a:custGeom>
            <a:avLst/>
            <a:gdLst>
              <a:gd name="connsiteX0" fmla="*/ 55291 w 1064006"/>
              <a:gd name="connsiteY0" fmla="*/ 0 h 1188564"/>
              <a:gd name="connsiteX1" fmla="*/ 1008717 w 1064006"/>
              <a:gd name="connsiteY1" fmla="*/ 0 h 1188564"/>
              <a:gd name="connsiteX2" fmla="*/ 1005879 w 1064006"/>
              <a:gd name="connsiteY2" fmla="*/ 198055 h 1188564"/>
              <a:gd name="connsiteX3" fmla="*/ 1025324 w 1064006"/>
              <a:gd name="connsiteY3" fmla="*/ 201981 h 1188564"/>
              <a:gd name="connsiteX4" fmla="*/ 1064006 w 1064006"/>
              <a:gd name="connsiteY4" fmla="*/ 260338 h 1188564"/>
              <a:gd name="connsiteX5" fmla="*/ 1025324 w 1064006"/>
              <a:gd name="connsiteY5" fmla="*/ 318695 h 1188564"/>
              <a:gd name="connsiteX6" fmla="*/ 1004089 w 1064006"/>
              <a:gd name="connsiteY6" fmla="*/ 322982 h 1188564"/>
              <a:gd name="connsiteX7" fmla="*/ 1003464 w 1064006"/>
              <a:gd name="connsiteY7" fmla="*/ 366582 h 1188564"/>
              <a:gd name="connsiteX8" fmla="*/ 1025324 w 1064006"/>
              <a:gd name="connsiteY8" fmla="*/ 370996 h 1188564"/>
              <a:gd name="connsiteX9" fmla="*/ 1064006 w 1064006"/>
              <a:gd name="connsiteY9" fmla="*/ 429353 h 1188564"/>
              <a:gd name="connsiteX10" fmla="*/ 1025324 w 1064006"/>
              <a:gd name="connsiteY10" fmla="*/ 487710 h 1188564"/>
              <a:gd name="connsiteX11" fmla="*/ 1001659 w 1064006"/>
              <a:gd name="connsiteY11" fmla="*/ 492487 h 1188564"/>
              <a:gd name="connsiteX12" fmla="*/ 1001049 w 1064006"/>
              <a:gd name="connsiteY12" fmla="*/ 535111 h 1188564"/>
              <a:gd name="connsiteX13" fmla="*/ 1025324 w 1064006"/>
              <a:gd name="connsiteY13" fmla="*/ 540012 h 1188564"/>
              <a:gd name="connsiteX14" fmla="*/ 1064006 w 1064006"/>
              <a:gd name="connsiteY14" fmla="*/ 598369 h 1188564"/>
              <a:gd name="connsiteX15" fmla="*/ 1000672 w 1064006"/>
              <a:gd name="connsiteY15" fmla="*/ 661703 h 1188564"/>
              <a:gd name="connsiteX16" fmla="*/ 999234 w 1064006"/>
              <a:gd name="connsiteY16" fmla="*/ 661703 h 1188564"/>
              <a:gd name="connsiteX17" fmla="*/ 998628 w 1064006"/>
              <a:gd name="connsiteY17" fmla="*/ 704051 h 1188564"/>
              <a:gd name="connsiteX18" fmla="*/ 1000672 w 1064006"/>
              <a:gd name="connsiteY18" fmla="*/ 704051 h 1188564"/>
              <a:gd name="connsiteX19" fmla="*/ 1064006 w 1064006"/>
              <a:gd name="connsiteY19" fmla="*/ 767385 h 1188564"/>
              <a:gd name="connsiteX20" fmla="*/ 1000672 w 1064006"/>
              <a:gd name="connsiteY20" fmla="*/ 830719 h 1188564"/>
              <a:gd name="connsiteX21" fmla="*/ 961543 w 1064006"/>
              <a:gd name="connsiteY21" fmla="*/ 830719 h 1188564"/>
              <a:gd name="connsiteX22" fmla="*/ 960691 w 1064006"/>
              <a:gd name="connsiteY22" fmla="*/ 839174 h 1188564"/>
              <a:gd name="connsiteX23" fmla="*/ 532003 w 1064006"/>
              <a:gd name="connsiteY23" fmla="*/ 1188564 h 1188564"/>
              <a:gd name="connsiteX24" fmla="*/ 103315 w 1064006"/>
              <a:gd name="connsiteY24" fmla="*/ 839174 h 1188564"/>
              <a:gd name="connsiteX25" fmla="*/ 102463 w 1064006"/>
              <a:gd name="connsiteY25" fmla="*/ 830719 h 1188564"/>
              <a:gd name="connsiteX26" fmla="*/ 63334 w 1064006"/>
              <a:gd name="connsiteY26" fmla="*/ 830719 h 1188564"/>
              <a:gd name="connsiteX27" fmla="*/ 0 w 1064006"/>
              <a:gd name="connsiteY27" fmla="*/ 767385 h 1188564"/>
              <a:gd name="connsiteX28" fmla="*/ 63334 w 1064006"/>
              <a:gd name="connsiteY28" fmla="*/ 704051 h 1188564"/>
              <a:gd name="connsiteX29" fmla="*/ 65381 w 1064006"/>
              <a:gd name="connsiteY29" fmla="*/ 704051 h 1188564"/>
              <a:gd name="connsiteX30" fmla="*/ 64774 w 1064006"/>
              <a:gd name="connsiteY30" fmla="*/ 661703 h 1188564"/>
              <a:gd name="connsiteX31" fmla="*/ 63334 w 1064006"/>
              <a:gd name="connsiteY31" fmla="*/ 661703 h 1188564"/>
              <a:gd name="connsiteX32" fmla="*/ 0 w 1064006"/>
              <a:gd name="connsiteY32" fmla="*/ 598369 h 1188564"/>
              <a:gd name="connsiteX33" fmla="*/ 38682 w 1064006"/>
              <a:gd name="connsiteY33" fmla="*/ 540012 h 1188564"/>
              <a:gd name="connsiteX34" fmla="*/ 62960 w 1064006"/>
              <a:gd name="connsiteY34" fmla="*/ 535110 h 1188564"/>
              <a:gd name="connsiteX35" fmla="*/ 62349 w 1064006"/>
              <a:gd name="connsiteY35" fmla="*/ 492488 h 1188564"/>
              <a:gd name="connsiteX36" fmla="*/ 38682 w 1064006"/>
              <a:gd name="connsiteY36" fmla="*/ 487710 h 1188564"/>
              <a:gd name="connsiteX37" fmla="*/ 0 w 1064006"/>
              <a:gd name="connsiteY37" fmla="*/ 429353 h 1188564"/>
              <a:gd name="connsiteX38" fmla="*/ 38682 w 1064006"/>
              <a:gd name="connsiteY38" fmla="*/ 370996 h 1188564"/>
              <a:gd name="connsiteX39" fmla="*/ 60544 w 1064006"/>
              <a:gd name="connsiteY39" fmla="*/ 366582 h 1188564"/>
              <a:gd name="connsiteX40" fmla="*/ 59920 w 1064006"/>
              <a:gd name="connsiteY40" fmla="*/ 322982 h 1188564"/>
              <a:gd name="connsiteX41" fmla="*/ 38682 w 1064006"/>
              <a:gd name="connsiteY41" fmla="*/ 318695 h 1188564"/>
              <a:gd name="connsiteX42" fmla="*/ 0 w 1064006"/>
              <a:gd name="connsiteY42" fmla="*/ 260338 h 1188564"/>
              <a:gd name="connsiteX43" fmla="*/ 38682 w 1064006"/>
              <a:gd name="connsiteY43" fmla="*/ 201981 h 1188564"/>
              <a:gd name="connsiteX44" fmla="*/ 58129 w 1064006"/>
              <a:gd name="connsiteY44" fmla="*/ 198055 h 118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64006" h="1188564">
                <a:moveTo>
                  <a:pt x="55291" y="0"/>
                </a:moveTo>
                <a:lnTo>
                  <a:pt x="1008717" y="0"/>
                </a:lnTo>
                <a:lnTo>
                  <a:pt x="1005879" y="198055"/>
                </a:lnTo>
                <a:lnTo>
                  <a:pt x="1025324" y="201981"/>
                </a:lnTo>
                <a:cubicBezTo>
                  <a:pt x="1048056" y="211596"/>
                  <a:pt x="1064006" y="234104"/>
                  <a:pt x="1064006" y="260338"/>
                </a:cubicBezTo>
                <a:cubicBezTo>
                  <a:pt x="1064006" y="286571"/>
                  <a:pt x="1048056" y="309080"/>
                  <a:pt x="1025324" y="318695"/>
                </a:cubicBezTo>
                <a:lnTo>
                  <a:pt x="1004089" y="322982"/>
                </a:lnTo>
                <a:lnTo>
                  <a:pt x="1003464" y="366582"/>
                </a:lnTo>
                <a:lnTo>
                  <a:pt x="1025324" y="370996"/>
                </a:lnTo>
                <a:cubicBezTo>
                  <a:pt x="1048056" y="380611"/>
                  <a:pt x="1064006" y="403119"/>
                  <a:pt x="1064006" y="429353"/>
                </a:cubicBezTo>
                <a:cubicBezTo>
                  <a:pt x="1064006" y="455586"/>
                  <a:pt x="1048056" y="478095"/>
                  <a:pt x="1025324" y="487710"/>
                </a:cubicBezTo>
                <a:lnTo>
                  <a:pt x="1001659" y="492487"/>
                </a:lnTo>
                <a:lnTo>
                  <a:pt x="1001049" y="535111"/>
                </a:lnTo>
                <a:lnTo>
                  <a:pt x="1025324" y="540012"/>
                </a:lnTo>
                <a:cubicBezTo>
                  <a:pt x="1048056" y="549627"/>
                  <a:pt x="1064006" y="572135"/>
                  <a:pt x="1064006" y="598369"/>
                </a:cubicBezTo>
                <a:cubicBezTo>
                  <a:pt x="1064006" y="633347"/>
                  <a:pt x="1035650" y="661703"/>
                  <a:pt x="1000672" y="661703"/>
                </a:cubicBezTo>
                <a:lnTo>
                  <a:pt x="999234" y="661703"/>
                </a:lnTo>
                <a:lnTo>
                  <a:pt x="998628" y="704051"/>
                </a:lnTo>
                <a:lnTo>
                  <a:pt x="1000672" y="704051"/>
                </a:lnTo>
                <a:cubicBezTo>
                  <a:pt x="1035650" y="704051"/>
                  <a:pt x="1064006" y="732407"/>
                  <a:pt x="1064006" y="767385"/>
                </a:cubicBezTo>
                <a:cubicBezTo>
                  <a:pt x="1064006" y="802363"/>
                  <a:pt x="1035650" y="830719"/>
                  <a:pt x="1000672" y="830719"/>
                </a:cubicBezTo>
                <a:lnTo>
                  <a:pt x="961543" y="830719"/>
                </a:lnTo>
                <a:lnTo>
                  <a:pt x="960691" y="839174"/>
                </a:lnTo>
                <a:cubicBezTo>
                  <a:pt x="919889" y="1038571"/>
                  <a:pt x="743463" y="1188564"/>
                  <a:pt x="532003" y="1188564"/>
                </a:cubicBezTo>
                <a:cubicBezTo>
                  <a:pt x="320544" y="1188564"/>
                  <a:pt x="144118" y="1038571"/>
                  <a:pt x="103315" y="839174"/>
                </a:cubicBezTo>
                <a:lnTo>
                  <a:pt x="102463" y="830719"/>
                </a:lnTo>
                <a:lnTo>
                  <a:pt x="63334" y="830719"/>
                </a:lnTo>
                <a:cubicBezTo>
                  <a:pt x="28356" y="830719"/>
                  <a:pt x="0" y="802363"/>
                  <a:pt x="0" y="767385"/>
                </a:cubicBezTo>
                <a:cubicBezTo>
                  <a:pt x="0" y="732407"/>
                  <a:pt x="28356" y="704051"/>
                  <a:pt x="63334" y="704051"/>
                </a:cubicBezTo>
                <a:lnTo>
                  <a:pt x="65381" y="704051"/>
                </a:lnTo>
                <a:lnTo>
                  <a:pt x="64774" y="661703"/>
                </a:lnTo>
                <a:lnTo>
                  <a:pt x="63334" y="661703"/>
                </a:lnTo>
                <a:cubicBezTo>
                  <a:pt x="28356" y="661703"/>
                  <a:pt x="0" y="633347"/>
                  <a:pt x="0" y="598369"/>
                </a:cubicBezTo>
                <a:cubicBezTo>
                  <a:pt x="0" y="572135"/>
                  <a:pt x="15950" y="549627"/>
                  <a:pt x="38682" y="540012"/>
                </a:cubicBezTo>
                <a:lnTo>
                  <a:pt x="62960" y="535110"/>
                </a:lnTo>
                <a:lnTo>
                  <a:pt x="62349" y="492488"/>
                </a:lnTo>
                <a:lnTo>
                  <a:pt x="38682" y="487710"/>
                </a:lnTo>
                <a:cubicBezTo>
                  <a:pt x="15950" y="478095"/>
                  <a:pt x="0" y="455586"/>
                  <a:pt x="0" y="429353"/>
                </a:cubicBezTo>
                <a:cubicBezTo>
                  <a:pt x="0" y="403119"/>
                  <a:pt x="15950" y="380611"/>
                  <a:pt x="38682" y="370996"/>
                </a:cubicBezTo>
                <a:lnTo>
                  <a:pt x="60544" y="366582"/>
                </a:lnTo>
                <a:lnTo>
                  <a:pt x="59920" y="322982"/>
                </a:lnTo>
                <a:lnTo>
                  <a:pt x="38682" y="318695"/>
                </a:lnTo>
                <a:cubicBezTo>
                  <a:pt x="15950" y="309080"/>
                  <a:pt x="0" y="286571"/>
                  <a:pt x="0" y="260338"/>
                </a:cubicBezTo>
                <a:cubicBezTo>
                  <a:pt x="0" y="234104"/>
                  <a:pt x="15950" y="211596"/>
                  <a:pt x="38682" y="201981"/>
                </a:cubicBezTo>
                <a:lnTo>
                  <a:pt x="58129" y="19805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362467" y="191387"/>
            <a:ext cx="14670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목표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86729" y="1610848"/>
            <a:ext cx="2311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잠자리 램프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62" name="Oval 7"/>
          <p:cNvSpPr/>
          <p:nvPr/>
        </p:nvSpPr>
        <p:spPr>
          <a:xfrm>
            <a:off x="5500576" y="1600200"/>
            <a:ext cx="595423" cy="5954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imple-Line-Icons" panose="02000503000000000000" pitchFamily="2" charset="2"/>
              </a:rPr>
              <a:t>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Oval 9"/>
          <p:cNvSpPr/>
          <p:nvPr/>
        </p:nvSpPr>
        <p:spPr>
          <a:xfrm>
            <a:off x="6829536" y="3059037"/>
            <a:ext cx="492085" cy="4920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imple-Line-Icons" panose="02000503000000000000" pitchFamily="2" charset="2"/>
              </a:rPr>
              <a:t>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64019" y="3187570"/>
            <a:ext cx="22735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손전등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64019" y="4142444"/>
            <a:ext cx="22735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조명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스피커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Oval 13"/>
          <p:cNvSpPr/>
          <p:nvPr/>
        </p:nvSpPr>
        <p:spPr>
          <a:xfrm>
            <a:off x="6829536" y="5055527"/>
            <a:ext cx="492085" cy="4920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imple-Line-Icons" panose="02000503000000000000" pitchFamily="2" charset="2"/>
              </a:rPr>
              <a:t>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64019" y="5139986"/>
            <a:ext cx="22735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미러볼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Oval 9"/>
          <p:cNvSpPr/>
          <p:nvPr/>
        </p:nvSpPr>
        <p:spPr>
          <a:xfrm>
            <a:off x="6829536" y="4057983"/>
            <a:ext cx="492085" cy="4920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imple-Line-Icons" panose="02000503000000000000" pitchFamily="2" charset="2"/>
              </a:rPr>
              <a:t>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67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6" y="191387"/>
            <a:ext cx="14670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기능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508" name="Freeform 335"/>
          <p:cNvSpPr>
            <a:spLocks/>
          </p:cNvSpPr>
          <p:nvPr/>
        </p:nvSpPr>
        <p:spPr bwMode="auto">
          <a:xfrm>
            <a:off x="4648404" y="1945544"/>
            <a:ext cx="2895193" cy="4226761"/>
          </a:xfrm>
          <a:custGeom>
            <a:avLst/>
            <a:gdLst>
              <a:gd name="T0" fmla="*/ 364 w 1875"/>
              <a:gd name="T1" fmla="*/ 378 h 2738"/>
              <a:gd name="T2" fmla="*/ 231 w 1875"/>
              <a:gd name="T3" fmla="*/ 765 h 2738"/>
              <a:gd name="T4" fmla="*/ 204 w 1875"/>
              <a:gd name="T5" fmla="*/ 887 h 2738"/>
              <a:gd name="T6" fmla="*/ 83 w 1875"/>
              <a:gd name="T7" fmla="*/ 1017 h 2738"/>
              <a:gd name="T8" fmla="*/ 45 w 1875"/>
              <a:gd name="T9" fmla="*/ 1149 h 2738"/>
              <a:gd name="T10" fmla="*/ 137 w 1875"/>
              <a:gd name="T11" fmla="*/ 1225 h 2738"/>
              <a:gd name="T12" fmla="*/ 106 w 1875"/>
              <a:gd name="T13" fmla="*/ 1317 h 2738"/>
              <a:gd name="T14" fmla="*/ 154 w 1875"/>
              <a:gd name="T15" fmla="*/ 1368 h 2738"/>
              <a:gd name="T16" fmla="*/ 135 w 1875"/>
              <a:gd name="T17" fmla="*/ 1442 h 2738"/>
              <a:gd name="T18" fmla="*/ 169 w 1875"/>
              <a:gd name="T19" fmla="*/ 1503 h 2738"/>
              <a:gd name="T20" fmla="*/ 158 w 1875"/>
              <a:gd name="T21" fmla="*/ 1707 h 2738"/>
              <a:gd name="T22" fmla="*/ 455 w 1875"/>
              <a:gd name="T23" fmla="*/ 1758 h 2738"/>
              <a:gd name="T24" fmla="*/ 537 w 1875"/>
              <a:gd name="T25" fmla="*/ 1805 h 2738"/>
              <a:gd name="T26" fmla="*/ 605 w 1875"/>
              <a:gd name="T27" fmla="*/ 1972 h 2738"/>
              <a:gd name="T28" fmla="*/ 623 w 1875"/>
              <a:gd name="T29" fmla="*/ 2114 h 2738"/>
              <a:gd name="T30" fmla="*/ 322 w 1875"/>
              <a:gd name="T31" fmla="*/ 2738 h 2738"/>
              <a:gd name="T32" fmla="*/ 1810 w 1875"/>
              <a:gd name="T33" fmla="*/ 2738 h 2738"/>
              <a:gd name="T34" fmla="*/ 1577 w 1875"/>
              <a:gd name="T35" fmla="*/ 2114 h 2738"/>
              <a:gd name="T36" fmla="*/ 1399 w 1875"/>
              <a:gd name="T37" fmla="*/ 1647 h 2738"/>
              <a:gd name="T38" fmla="*/ 1586 w 1875"/>
              <a:gd name="T39" fmla="*/ 1260 h 2738"/>
              <a:gd name="T40" fmla="*/ 1705 w 1875"/>
              <a:gd name="T41" fmla="*/ 450 h 2738"/>
              <a:gd name="T42" fmla="*/ 811 w 1875"/>
              <a:gd name="T43" fmla="*/ 47 h 2738"/>
              <a:gd name="T44" fmla="*/ 364 w 1875"/>
              <a:gd name="T45" fmla="*/ 378 h 2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75" h="2738">
                <a:moveTo>
                  <a:pt x="364" y="378"/>
                </a:moveTo>
                <a:cubicBezTo>
                  <a:pt x="329" y="434"/>
                  <a:pt x="225" y="708"/>
                  <a:pt x="231" y="765"/>
                </a:cubicBezTo>
                <a:cubicBezTo>
                  <a:pt x="236" y="806"/>
                  <a:pt x="251" y="852"/>
                  <a:pt x="204" y="887"/>
                </a:cubicBezTo>
                <a:cubicBezTo>
                  <a:pt x="158" y="922"/>
                  <a:pt x="119" y="974"/>
                  <a:pt x="83" y="1017"/>
                </a:cubicBezTo>
                <a:cubicBezTo>
                  <a:pt x="46" y="1060"/>
                  <a:pt x="0" y="1101"/>
                  <a:pt x="45" y="1149"/>
                </a:cubicBezTo>
                <a:cubicBezTo>
                  <a:pt x="89" y="1198"/>
                  <a:pt x="144" y="1182"/>
                  <a:pt x="137" y="1225"/>
                </a:cubicBezTo>
                <a:cubicBezTo>
                  <a:pt x="130" y="1267"/>
                  <a:pt x="88" y="1269"/>
                  <a:pt x="106" y="1317"/>
                </a:cubicBezTo>
                <a:cubicBezTo>
                  <a:pt x="124" y="1366"/>
                  <a:pt x="154" y="1368"/>
                  <a:pt x="154" y="1368"/>
                </a:cubicBezTo>
                <a:cubicBezTo>
                  <a:pt x="154" y="1368"/>
                  <a:pt x="115" y="1417"/>
                  <a:pt x="135" y="1442"/>
                </a:cubicBezTo>
                <a:cubicBezTo>
                  <a:pt x="156" y="1466"/>
                  <a:pt x="181" y="1472"/>
                  <a:pt x="169" y="1503"/>
                </a:cubicBezTo>
                <a:cubicBezTo>
                  <a:pt x="158" y="1534"/>
                  <a:pt x="95" y="1628"/>
                  <a:pt x="158" y="1707"/>
                </a:cubicBezTo>
                <a:cubicBezTo>
                  <a:pt x="220" y="1785"/>
                  <a:pt x="409" y="1769"/>
                  <a:pt x="455" y="1758"/>
                </a:cubicBezTo>
                <a:cubicBezTo>
                  <a:pt x="501" y="1747"/>
                  <a:pt x="528" y="1726"/>
                  <a:pt x="537" y="1805"/>
                </a:cubicBezTo>
                <a:cubicBezTo>
                  <a:pt x="547" y="1884"/>
                  <a:pt x="600" y="1932"/>
                  <a:pt x="605" y="1972"/>
                </a:cubicBezTo>
                <a:cubicBezTo>
                  <a:pt x="609" y="2013"/>
                  <a:pt x="602" y="2050"/>
                  <a:pt x="623" y="2114"/>
                </a:cubicBezTo>
                <a:cubicBezTo>
                  <a:pt x="630" y="2271"/>
                  <a:pt x="412" y="2506"/>
                  <a:pt x="322" y="2738"/>
                </a:cubicBezTo>
                <a:cubicBezTo>
                  <a:pt x="1810" y="2738"/>
                  <a:pt x="1810" y="2738"/>
                  <a:pt x="1810" y="2738"/>
                </a:cubicBezTo>
                <a:cubicBezTo>
                  <a:pt x="1763" y="2422"/>
                  <a:pt x="1645" y="2248"/>
                  <a:pt x="1577" y="2114"/>
                </a:cubicBezTo>
                <a:cubicBezTo>
                  <a:pt x="1499" y="1969"/>
                  <a:pt x="1385" y="1802"/>
                  <a:pt x="1399" y="1647"/>
                </a:cubicBezTo>
                <a:cubicBezTo>
                  <a:pt x="1414" y="1473"/>
                  <a:pt x="1472" y="1387"/>
                  <a:pt x="1586" y="1260"/>
                </a:cubicBezTo>
                <a:cubicBezTo>
                  <a:pt x="1700" y="1132"/>
                  <a:pt x="1875" y="801"/>
                  <a:pt x="1705" y="450"/>
                </a:cubicBezTo>
                <a:cubicBezTo>
                  <a:pt x="1536" y="99"/>
                  <a:pt x="1074" y="0"/>
                  <a:pt x="811" y="47"/>
                </a:cubicBezTo>
                <a:cubicBezTo>
                  <a:pt x="547" y="95"/>
                  <a:pt x="412" y="242"/>
                  <a:pt x="364" y="37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85" name="Oval 384"/>
          <p:cNvSpPr/>
          <p:nvPr/>
        </p:nvSpPr>
        <p:spPr>
          <a:xfrm>
            <a:off x="3977859" y="2106649"/>
            <a:ext cx="202121" cy="2021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/>
          <p:nvPr/>
        </p:nvSpPr>
        <p:spPr>
          <a:xfrm>
            <a:off x="6131213" y="3231643"/>
            <a:ext cx="202121" cy="2021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/>
          <p:nvPr/>
        </p:nvSpPr>
        <p:spPr>
          <a:xfrm>
            <a:off x="7839442" y="2207710"/>
            <a:ext cx="202121" cy="202121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/>
          <p:cNvSpPr/>
          <p:nvPr/>
        </p:nvSpPr>
        <p:spPr>
          <a:xfrm>
            <a:off x="6333333" y="3457563"/>
            <a:ext cx="202121" cy="2021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/>
          <p:cNvSpPr/>
          <p:nvPr/>
        </p:nvSpPr>
        <p:spPr>
          <a:xfrm>
            <a:off x="3385004" y="4110001"/>
            <a:ext cx="334674" cy="334674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>
            <a:off x="5869980" y="2423351"/>
            <a:ext cx="522464" cy="522464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>
            <a:off x="6362157" y="2908604"/>
            <a:ext cx="346594" cy="3465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>
            <a:off x="6284967" y="3694913"/>
            <a:ext cx="122174" cy="1221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>
            <a:off x="7151394" y="2814220"/>
            <a:ext cx="122174" cy="1221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>
            <a:off x="6789264" y="2392152"/>
            <a:ext cx="122174" cy="1221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>
            <a:off x="6529768" y="2270169"/>
            <a:ext cx="122174" cy="1221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>
            <a:off x="5989142" y="2164844"/>
            <a:ext cx="243130" cy="2431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>
            <a:off x="5387491" y="2373013"/>
            <a:ext cx="180880" cy="180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>
            <a:off x="5630560" y="2225322"/>
            <a:ext cx="122174" cy="1221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>
            <a:off x="5804780" y="2331065"/>
            <a:ext cx="122174" cy="1221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>
            <a:off x="5610668" y="2532279"/>
            <a:ext cx="180880" cy="180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>
            <a:off x="5311013" y="2901021"/>
            <a:ext cx="180880" cy="180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>
            <a:off x="5598520" y="2836857"/>
            <a:ext cx="122174" cy="1221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>
            <a:off x="6539667" y="2499825"/>
            <a:ext cx="224550" cy="224549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>
            <a:off x="6748989" y="2888376"/>
            <a:ext cx="135633" cy="1356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>
            <a:off x="6997479" y="2970858"/>
            <a:ext cx="135633" cy="1356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>
            <a:off x="6751917" y="3123603"/>
            <a:ext cx="202121" cy="2021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>
            <a:off x="7835403" y="4352914"/>
            <a:ext cx="122174" cy="1221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>
            <a:off x="6284967" y="2173915"/>
            <a:ext cx="122174" cy="1221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0" name="Straight Connector 409"/>
          <p:cNvCxnSpPr>
            <a:stCxn id="385" idx="0"/>
            <a:endCxn id="397" idx="3"/>
          </p:cNvCxnSpPr>
          <p:nvPr/>
        </p:nvCxnSpPr>
        <p:spPr>
          <a:xfrm>
            <a:off x="4078920" y="2106649"/>
            <a:ext cx="1335060" cy="420755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>
            <a:stCxn id="397" idx="7"/>
            <a:endCxn id="398" idx="3"/>
          </p:cNvCxnSpPr>
          <p:nvPr/>
        </p:nvCxnSpPr>
        <p:spPr>
          <a:xfrm flipV="1">
            <a:off x="5541882" y="2329603"/>
            <a:ext cx="106570" cy="69899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>
            <a:stCxn id="398" idx="6"/>
            <a:endCxn id="396" idx="1"/>
          </p:cNvCxnSpPr>
          <p:nvPr/>
        </p:nvCxnSpPr>
        <p:spPr>
          <a:xfrm flipV="1">
            <a:off x="5752734" y="2200450"/>
            <a:ext cx="272014" cy="85959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>
            <a:stCxn id="396" idx="7"/>
            <a:endCxn id="408" idx="2"/>
          </p:cNvCxnSpPr>
          <p:nvPr/>
        </p:nvCxnSpPr>
        <p:spPr>
          <a:xfrm>
            <a:off x="6196667" y="2200450"/>
            <a:ext cx="88300" cy="34552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>
            <a:stCxn id="408" idx="6"/>
            <a:endCxn id="395" idx="1"/>
          </p:cNvCxnSpPr>
          <p:nvPr/>
        </p:nvCxnSpPr>
        <p:spPr>
          <a:xfrm>
            <a:off x="6407141" y="2235002"/>
            <a:ext cx="140519" cy="53059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>
            <a:stCxn id="395" idx="6"/>
            <a:endCxn id="394" idx="2"/>
          </p:cNvCxnSpPr>
          <p:nvPr/>
        </p:nvCxnSpPr>
        <p:spPr>
          <a:xfrm>
            <a:off x="6651941" y="2331256"/>
            <a:ext cx="137323" cy="121984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>
            <a:stCxn id="394" idx="5"/>
            <a:endCxn id="387" idx="0"/>
          </p:cNvCxnSpPr>
          <p:nvPr/>
        </p:nvCxnSpPr>
        <p:spPr>
          <a:xfrm flipV="1">
            <a:off x="6893546" y="2207710"/>
            <a:ext cx="1046957" cy="288724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>
            <a:stCxn id="387" idx="6"/>
            <a:endCxn id="393" idx="1"/>
          </p:cNvCxnSpPr>
          <p:nvPr/>
        </p:nvCxnSpPr>
        <p:spPr>
          <a:xfrm flipH="1">
            <a:off x="7169286" y="2308771"/>
            <a:ext cx="872277" cy="523342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>
            <a:stCxn id="393" idx="3"/>
            <a:endCxn id="405" idx="7"/>
          </p:cNvCxnSpPr>
          <p:nvPr/>
        </p:nvCxnSpPr>
        <p:spPr>
          <a:xfrm flipH="1">
            <a:off x="7113249" y="2918502"/>
            <a:ext cx="56038" cy="72218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>
            <a:stCxn id="405" idx="3"/>
            <a:endCxn id="406" idx="7"/>
          </p:cNvCxnSpPr>
          <p:nvPr/>
        </p:nvCxnSpPr>
        <p:spPr>
          <a:xfrm flipH="1">
            <a:off x="6924438" y="3086628"/>
            <a:ext cx="92903" cy="66575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>
            <a:stCxn id="407" idx="3"/>
            <a:endCxn id="388" idx="7"/>
          </p:cNvCxnSpPr>
          <p:nvPr/>
        </p:nvCxnSpPr>
        <p:spPr>
          <a:xfrm flipH="1" flipV="1">
            <a:off x="6505854" y="3487163"/>
            <a:ext cx="1347441" cy="970033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>
            <a:stCxn id="388" idx="4"/>
            <a:endCxn id="392" idx="7"/>
          </p:cNvCxnSpPr>
          <p:nvPr/>
        </p:nvCxnSpPr>
        <p:spPr>
          <a:xfrm flipH="1">
            <a:off x="6389249" y="3659683"/>
            <a:ext cx="45145" cy="53122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>
            <a:stCxn id="392" idx="1"/>
            <a:endCxn id="386" idx="4"/>
          </p:cNvCxnSpPr>
          <p:nvPr/>
        </p:nvCxnSpPr>
        <p:spPr>
          <a:xfrm flipH="1" flipV="1">
            <a:off x="6232273" y="3433764"/>
            <a:ext cx="70586" cy="279042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>
            <a:stCxn id="386" idx="2"/>
            <a:endCxn id="389" idx="5"/>
          </p:cNvCxnSpPr>
          <p:nvPr/>
        </p:nvCxnSpPr>
        <p:spPr>
          <a:xfrm flipH="1">
            <a:off x="3670666" y="3332704"/>
            <a:ext cx="2460547" cy="1062959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>
            <a:stCxn id="389" idx="2"/>
            <a:endCxn id="401" idx="5"/>
          </p:cNvCxnSpPr>
          <p:nvPr/>
        </p:nvCxnSpPr>
        <p:spPr>
          <a:xfrm flipV="1">
            <a:off x="3385004" y="3055412"/>
            <a:ext cx="2080400" cy="1221926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401" idx="1"/>
            <a:endCxn id="385" idx="4"/>
          </p:cNvCxnSpPr>
          <p:nvPr/>
        </p:nvCxnSpPr>
        <p:spPr>
          <a:xfrm flipH="1" flipV="1">
            <a:off x="4078920" y="2308770"/>
            <a:ext cx="1258582" cy="618740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>
            <a:stCxn id="401" idx="7"/>
            <a:endCxn id="402" idx="2"/>
          </p:cNvCxnSpPr>
          <p:nvPr/>
        </p:nvCxnSpPr>
        <p:spPr>
          <a:xfrm flipV="1">
            <a:off x="5465404" y="2897944"/>
            <a:ext cx="133116" cy="29567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>
            <a:stCxn id="402" idx="0"/>
            <a:endCxn id="400" idx="4"/>
          </p:cNvCxnSpPr>
          <p:nvPr/>
        </p:nvCxnSpPr>
        <p:spPr>
          <a:xfrm flipV="1">
            <a:off x="5659607" y="2713160"/>
            <a:ext cx="41501" cy="123697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400" idx="1"/>
            <a:endCxn id="397" idx="5"/>
          </p:cNvCxnSpPr>
          <p:nvPr/>
        </p:nvCxnSpPr>
        <p:spPr>
          <a:xfrm flipH="1" flipV="1">
            <a:off x="5541882" y="2527404"/>
            <a:ext cx="95275" cy="31365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>
            <a:stCxn id="402" idx="1"/>
            <a:endCxn id="385" idx="6"/>
          </p:cNvCxnSpPr>
          <p:nvPr/>
        </p:nvCxnSpPr>
        <p:spPr>
          <a:xfrm flipH="1" flipV="1">
            <a:off x="4179980" y="2207710"/>
            <a:ext cx="1436432" cy="647039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>
            <a:stCxn id="400" idx="7"/>
            <a:endCxn id="399" idx="3"/>
          </p:cNvCxnSpPr>
          <p:nvPr/>
        </p:nvCxnSpPr>
        <p:spPr>
          <a:xfrm flipV="1">
            <a:off x="5765059" y="2435347"/>
            <a:ext cx="57613" cy="123422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>
            <a:stCxn id="399" idx="1"/>
            <a:endCxn id="398" idx="5"/>
          </p:cNvCxnSpPr>
          <p:nvPr/>
        </p:nvCxnSpPr>
        <p:spPr>
          <a:xfrm flipH="1" flipV="1">
            <a:off x="5734842" y="2329603"/>
            <a:ext cx="87830" cy="19354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/>
          <p:cNvCxnSpPr>
            <a:stCxn id="399" idx="7"/>
            <a:endCxn id="396" idx="2"/>
          </p:cNvCxnSpPr>
          <p:nvPr/>
        </p:nvCxnSpPr>
        <p:spPr>
          <a:xfrm flipV="1">
            <a:off x="5909062" y="2286409"/>
            <a:ext cx="80081" cy="62548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>
            <a:stCxn id="390" idx="3"/>
            <a:endCxn id="402" idx="6"/>
          </p:cNvCxnSpPr>
          <p:nvPr/>
        </p:nvCxnSpPr>
        <p:spPr>
          <a:xfrm flipH="1">
            <a:off x="5720694" y="2869303"/>
            <a:ext cx="225799" cy="28641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>
            <a:stCxn id="390" idx="2"/>
            <a:endCxn id="400" idx="6"/>
          </p:cNvCxnSpPr>
          <p:nvPr/>
        </p:nvCxnSpPr>
        <p:spPr>
          <a:xfrm flipH="1" flipV="1">
            <a:off x="5791548" y="2622720"/>
            <a:ext cx="78432" cy="61864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>
            <a:stCxn id="390" idx="4"/>
            <a:endCxn id="389" idx="7"/>
          </p:cNvCxnSpPr>
          <p:nvPr/>
        </p:nvCxnSpPr>
        <p:spPr>
          <a:xfrm flipH="1">
            <a:off x="3670666" y="2945815"/>
            <a:ext cx="2460546" cy="1213198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>
            <a:stCxn id="389" idx="1"/>
            <a:endCxn id="402" idx="5"/>
          </p:cNvCxnSpPr>
          <p:nvPr/>
        </p:nvCxnSpPr>
        <p:spPr>
          <a:xfrm flipV="1">
            <a:off x="3434016" y="2941139"/>
            <a:ext cx="2268786" cy="1217874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>
            <a:stCxn id="396" idx="5"/>
            <a:endCxn id="390" idx="7"/>
          </p:cNvCxnSpPr>
          <p:nvPr/>
        </p:nvCxnSpPr>
        <p:spPr>
          <a:xfrm>
            <a:off x="6196667" y="2372368"/>
            <a:ext cx="119265" cy="127496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>
            <a:stCxn id="403" idx="1"/>
            <a:endCxn id="408" idx="4"/>
          </p:cNvCxnSpPr>
          <p:nvPr/>
        </p:nvCxnSpPr>
        <p:spPr>
          <a:xfrm flipH="1" flipV="1">
            <a:off x="6346054" y="2296089"/>
            <a:ext cx="226497" cy="236621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>
            <a:stCxn id="390" idx="6"/>
            <a:endCxn id="403" idx="2"/>
          </p:cNvCxnSpPr>
          <p:nvPr/>
        </p:nvCxnSpPr>
        <p:spPr>
          <a:xfrm flipV="1">
            <a:off x="6392445" y="2612100"/>
            <a:ext cx="147222" cy="72484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>
            <a:stCxn id="390" idx="7"/>
            <a:endCxn id="408" idx="4"/>
          </p:cNvCxnSpPr>
          <p:nvPr/>
        </p:nvCxnSpPr>
        <p:spPr>
          <a:xfrm flipV="1">
            <a:off x="6315932" y="2296089"/>
            <a:ext cx="30122" cy="203775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>
            <a:stCxn id="403" idx="0"/>
            <a:endCxn id="395" idx="4"/>
          </p:cNvCxnSpPr>
          <p:nvPr/>
        </p:nvCxnSpPr>
        <p:spPr>
          <a:xfrm flipH="1" flipV="1">
            <a:off x="6590855" y="2392342"/>
            <a:ext cx="61087" cy="107483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>
            <a:stCxn id="403" idx="7"/>
            <a:endCxn id="394" idx="3"/>
          </p:cNvCxnSpPr>
          <p:nvPr/>
        </p:nvCxnSpPr>
        <p:spPr>
          <a:xfrm flipV="1">
            <a:off x="6731332" y="2496434"/>
            <a:ext cx="75824" cy="36275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>
            <a:stCxn id="403" idx="4"/>
            <a:endCxn id="391" idx="0"/>
          </p:cNvCxnSpPr>
          <p:nvPr/>
        </p:nvCxnSpPr>
        <p:spPr>
          <a:xfrm flipH="1">
            <a:off x="6535454" y="2724375"/>
            <a:ext cx="116487" cy="184229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>
            <a:stCxn id="390" idx="5"/>
            <a:endCxn id="391" idx="1"/>
          </p:cNvCxnSpPr>
          <p:nvPr/>
        </p:nvCxnSpPr>
        <p:spPr>
          <a:xfrm>
            <a:off x="6315932" y="2869303"/>
            <a:ext cx="96982" cy="90058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>
            <a:stCxn id="391" idx="7"/>
            <a:endCxn id="404" idx="2"/>
          </p:cNvCxnSpPr>
          <p:nvPr/>
        </p:nvCxnSpPr>
        <p:spPr>
          <a:xfrm flipV="1">
            <a:off x="6657994" y="2956192"/>
            <a:ext cx="90995" cy="3169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>
            <a:stCxn id="404" idx="0"/>
            <a:endCxn id="387" idx="3"/>
          </p:cNvCxnSpPr>
          <p:nvPr/>
        </p:nvCxnSpPr>
        <p:spPr>
          <a:xfrm flipV="1">
            <a:off x="6816806" y="2380231"/>
            <a:ext cx="1052236" cy="508145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404" idx="5"/>
            <a:endCxn id="406" idx="0"/>
          </p:cNvCxnSpPr>
          <p:nvPr/>
        </p:nvCxnSpPr>
        <p:spPr>
          <a:xfrm flipH="1">
            <a:off x="6852978" y="3004146"/>
            <a:ext cx="11781" cy="119457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>
            <a:stCxn id="404" idx="3"/>
            <a:endCxn id="407" idx="0"/>
          </p:cNvCxnSpPr>
          <p:nvPr/>
        </p:nvCxnSpPr>
        <p:spPr>
          <a:xfrm>
            <a:off x="6768852" y="3004146"/>
            <a:ext cx="1127638" cy="1348768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>
            <a:stCxn id="405" idx="1"/>
            <a:endCxn id="404" idx="6"/>
          </p:cNvCxnSpPr>
          <p:nvPr/>
        </p:nvCxnSpPr>
        <p:spPr>
          <a:xfrm flipH="1" flipV="1">
            <a:off x="6884621" y="2956192"/>
            <a:ext cx="132720" cy="34528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>
            <a:stCxn id="407" idx="1"/>
            <a:endCxn id="386" idx="6"/>
          </p:cNvCxnSpPr>
          <p:nvPr/>
        </p:nvCxnSpPr>
        <p:spPr>
          <a:xfrm flipH="1" flipV="1">
            <a:off x="6333333" y="3332704"/>
            <a:ext cx="1519962" cy="1038102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>
            <a:stCxn id="391" idx="4"/>
            <a:endCxn id="388" idx="0"/>
          </p:cNvCxnSpPr>
          <p:nvPr/>
        </p:nvCxnSpPr>
        <p:spPr>
          <a:xfrm flipH="1">
            <a:off x="6434394" y="3255198"/>
            <a:ext cx="101060" cy="202364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>
            <a:stCxn id="386" idx="0"/>
            <a:endCxn id="390" idx="5"/>
          </p:cNvCxnSpPr>
          <p:nvPr/>
        </p:nvCxnSpPr>
        <p:spPr>
          <a:xfrm flipV="1">
            <a:off x="6232273" y="2869303"/>
            <a:ext cx="83659" cy="362340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>
            <a:stCxn id="386" idx="7"/>
            <a:endCxn id="391" idx="3"/>
          </p:cNvCxnSpPr>
          <p:nvPr/>
        </p:nvCxnSpPr>
        <p:spPr>
          <a:xfrm flipV="1">
            <a:off x="6303734" y="3204441"/>
            <a:ext cx="109180" cy="56801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>
            <a:stCxn id="387" idx="2"/>
            <a:endCxn id="403" idx="6"/>
          </p:cNvCxnSpPr>
          <p:nvPr/>
        </p:nvCxnSpPr>
        <p:spPr>
          <a:xfrm flipH="1">
            <a:off x="6764216" y="2308771"/>
            <a:ext cx="1075226" cy="303329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/>
          <p:cNvSpPr txBox="1"/>
          <p:nvPr/>
        </p:nvSpPr>
        <p:spPr>
          <a:xfrm>
            <a:off x="8945741" y="2116022"/>
            <a:ext cx="2320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불빛 조절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7" name="TextBox 536"/>
          <p:cNvSpPr txBox="1"/>
          <p:nvPr/>
        </p:nvSpPr>
        <p:spPr>
          <a:xfrm>
            <a:off x="8263804" y="2007100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sz="3200" b="1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8737352" y="4261212"/>
            <a:ext cx="2320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USB</a:t>
            </a:r>
            <a:endParaRPr lang="en-US" sz="20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8055415" y="4152288"/>
            <a:ext cx="60465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sz="3200" b="1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0" name="TextBox 539"/>
          <p:cNvSpPr txBox="1"/>
          <p:nvPr/>
        </p:nvSpPr>
        <p:spPr>
          <a:xfrm>
            <a:off x="1364042" y="2044933"/>
            <a:ext cx="191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밝기 조절</a:t>
            </a:r>
            <a:endParaRPr lang="en-US" sz="20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1" name="TextBox 540"/>
          <p:cNvSpPr txBox="1"/>
          <p:nvPr/>
        </p:nvSpPr>
        <p:spPr>
          <a:xfrm>
            <a:off x="3330212" y="1949221"/>
            <a:ext cx="589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sz="3200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2" name="TextBox 541"/>
          <p:cNvSpPr txBox="1"/>
          <p:nvPr/>
        </p:nvSpPr>
        <p:spPr>
          <a:xfrm>
            <a:off x="799824" y="4080663"/>
            <a:ext cx="191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타이머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3" name="TextBox 542"/>
          <p:cNvSpPr txBox="1"/>
          <p:nvPr/>
        </p:nvSpPr>
        <p:spPr>
          <a:xfrm>
            <a:off x="2702643" y="3984950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US" sz="3200" b="1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455110" y="6470567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lang="en-US" sz="14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3016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70" y="191387"/>
            <a:ext cx="14670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기능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64" name="Freeform 335"/>
          <p:cNvSpPr>
            <a:spLocks/>
          </p:cNvSpPr>
          <p:nvPr/>
        </p:nvSpPr>
        <p:spPr bwMode="auto">
          <a:xfrm>
            <a:off x="8382407" y="1962746"/>
            <a:ext cx="2895193" cy="4226761"/>
          </a:xfrm>
          <a:custGeom>
            <a:avLst/>
            <a:gdLst>
              <a:gd name="T0" fmla="*/ 364 w 1875"/>
              <a:gd name="T1" fmla="*/ 378 h 2738"/>
              <a:gd name="T2" fmla="*/ 231 w 1875"/>
              <a:gd name="T3" fmla="*/ 765 h 2738"/>
              <a:gd name="T4" fmla="*/ 204 w 1875"/>
              <a:gd name="T5" fmla="*/ 887 h 2738"/>
              <a:gd name="T6" fmla="*/ 83 w 1875"/>
              <a:gd name="T7" fmla="*/ 1017 h 2738"/>
              <a:gd name="T8" fmla="*/ 45 w 1875"/>
              <a:gd name="T9" fmla="*/ 1149 h 2738"/>
              <a:gd name="T10" fmla="*/ 137 w 1875"/>
              <a:gd name="T11" fmla="*/ 1225 h 2738"/>
              <a:gd name="T12" fmla="*/ 106 w 1875"/>
              <a:gd name="T13" fmla="*/ 1317 h 2738"/>
              <a:gd name="T14" fmla="*/ 154 w 1875"/>
              <a:gd name="T15" fmla="*/ 1368 h 2738"/>
              <a:gd name="T16" fmla="*/ 135 w 1875"/>
              <a:gd name="T17" fmla="*/ 1442 h 2738"/>
              <a:gd name="T18" fmla="*/ 169 w 1875"/>
              <a:gd name="T19" fmla="*/ 1503 h 2738"/>
              <a:gd name="T20" fmla="*/ 158 w 1875"/>
              <a:gd name="T21" fmla="*/ 1707 h 2738"/>
              <a:gd name="T22" fmla="*/ 455 w 1875"/>
              <a:gd name="T23" fmla="*/ 1758 h 2738"/>
              <a:gd name="T24" fmla="*/ 537 w 1875"/>
              <a:gd name="T25" fmla="*/ 1805 h 2738"/>
              <a:gd name="T26" fmla="*/ 605 w 1875"/>
              <a:gd name="T27" fmla="*/ 1972 h 2738"/>
              <a:gd name="T28" fmla="*/ 623 w 1875"/>
              <a:gd name="T29" fmla="*/ 2114 h 2738"/>
              <a:gd name="T30" fmla="*/ 322 w 1875"/>
              <a:gd name="T31" fmla="*/ 2738 h 2738"/>
              <a:gd name="T32" fmla="*/ 1810 w 1875"/>
              <a:gd name="T33" fmla="*/ 2738 h 2738"/>
              <a:gd name="T34" fmla="*/ 1577 w 1875"/>
              <a:gd name="T35" fmla="*/ 2114 h 2738"/>
              <a:gd name="T36" fmla="*/ 1399 w 1875"/>
              <a:gd name="T37" fmla="*/ 1647 h 2738"/>
              <a:gd name="T38" fmla="*/ 1586 w 1875"/>
              <a:gd name="T39" fmla="*/ 1260 h 2738"/>
              <a:gd name="T40" fmla="*/ 1705 w 1875"/>
              <a:gd name="T41" fmla="*/ 450 h 2738"/>
              <a:gd name="T42" fmla="*/ 811 w 1875"/>
              <a:gd name="T43" fmla="*/ 47 h 2738"/>
              <a:gd name="T44" fmla="*/ 364 w 1875"/>
              <a:gd name="T45" fmla="*/ 378 h 2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75" h="2738">
                <a:moveTo>
                  <a:pt x="364" y="378"/>
                </a:moveTo>
                <a:cubicBezTo>
                  <a:pt x="329" y="434"/>
                  <a:pt x="225" y="708"/>
                  <a:pt x="231" y="765"/>
                </a:cubicBezTo>
                <a:cubicBezTo>
                  <a:pt x="236" y="806"/>
                  <a:pt x="251" y="852"/>
                  <a:pt x="204" y="887"/>
                </a:cubicBezTo>
                <a:cubicBezTo>
                  <a:pt x="158" y="922"/>
                  <a:pt x="119" y="974"/>
                  <a:pt x="83" y="1017"/>
                </a:cubicBezTo>
                <a:cubicBezTo>
                  <a:pt x="46" y="1060"/>
                  <a:pt x="0" y="1101"/>
                  <a:pt x="45" y="1149"/>
                </a:cubicBezTo>
                <a:cubicBezTo>
                  <a:pt x="89" y="1198"/>
                  <a:pt x="144" y="1182"/>
                  <a:pt x="137" y="1225"/>
                </a:cubicBezTo>
                <a:cubicBezTo>
                  <a:pt x="130" y="1267"/>
                  <a:pt x="88" y="1269"/>
                  <a:pt x="106" y="1317"/>
                </a:cubicBezTo>
                <a:cubicBezTo>
                  <a:pt x="124" y="1366"/>
                  <a:pt x="154" y="1368"/>
                  <a:pt x="154" y="1368"/>
                </a:cubicBezTo>
                <a:cubicBezTo>
                  <a:pt x="154" y="1368"/>
                  <a:pt x="115" y="1417"/>
                  <a:pt x="135" y="1442"/>
                </a:cubicBezTo>
                <a:cubicBezTo>
                  <a:pt x="156" y="1466"/>
                  <a:pt x="181" y="1472"/>
                  <a:pt x="169" y="1503"/>
                </a:cubicBezTo>
                <a:cubicBezTo>
                  <a:pt x="158" y="1534"/>
                  <a:pt x="95" y="1628"/>
                  <a:pt x="158" y="1707"/>
                </a:cubicBezTo>
                <a:cubicBezTo>
                  <a:pt x="220" y="1785"/>
                  <a:pt x="409" y="1769"/>
                  <a:pt x="455" y="1758"/>
                </a:cubicBezTo>
                <a:cubicBezTo>
                  <a:pt x="501" y="1747"/>
                  <a:pt x="528" y="1726"/>
                  <a:pt x="537" y="1805"/>
                </a:cubicBezTo>
                <a:cubicBezTo>
                  <a:pt x="547" y="1884"/>
                  <a:pt x="600" y="1932"/>
                  <a:pt x="605" y="1972"/>
                </a:cubicBezTo>
                <a:cubicBezTo>
                  <a:pt x="609" y="2013"/>
                  <a:pt x="602" y="2050"/>
                  <a:pt x="623" y="2114"/>
                </a:cubicBezTo>
                <a:cubicBezTo>
                  <a:pt x="630" y="2271"/>
                  <a:pt x="412" y="2506"/>
                  <a:pt x="322" y="2738"/>
                </a:cubicBezTo>
                <a:cubicBezTo>
                  <a:pt x="1810" y="2738"/>
                  <a:pt x="1810" y="2738"/>
                  <a:pt x="1810" y="2738"/>
                </a:cubicBezTo>
                <a:cubicBezTo>
                  <a:pt x="1763" y="2422"/>
                  <a:pt x="1645" y="2248"/>
                  <a:pt x="1577" y="2114"/>
                </a:cubicBezTo>
                <a:cubicBezTo>
                  <a:pt x="1499" y="1969"/>
                  <a:pt x="1385" y="1802"/>
                  <a:pt x="1399" y="1647"/>
                </a:cubicBezTo>
                <a:cubicBezTo>
                  <a:pt x="1414" y="1473"/>
                  <a:pt x="1472" y="1387"/>
                  <a:pt x="1586" y="1260"/>
                </a:cubicBezTo>
                <a:cubicBezTo>
                  <a:pt x="1700" y="1132"/>
                  <a:pt x="1875" y="801"/>
                  <a:pt x="1705" y="450"/>
                </a:cubicBezTo>
                <a:cubicBezTo>
                  <a:pt x="1536" y="99"/>
                  <a:pt x="1074" y="0"/>
                  <a:pt x="811" y="47"/>
                </a:cubicBezTo>
                <a:cubicBezTo>
                  <a:pt x="547" y="95"/>
                  <a:pt x="412" y="242"/>
                  <a:pt x="364" y="378"/>
                </a:cubicBezTo>
                <a:close/>
              </a:path>
            </a:pathLst>
          </a:custGeom>
          <a:noFill/>
          <a:ln w="12700">
            <a:solidFill>
              <a:schemeClr val="accent4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65" name="Group 64"/>
          <p:cNvGrpSpPr/>
          <p:nvPr/>
        </p:nvGrpSpPr>
        <p:grpSpPr>
          <a:xfrm>
            <a:off x="8933901" y="2283426"/>
            <a:ext cx="2062140" cy="1624938"/>
            <a:chOff x="4779283" y="2041376"/>
            <a:chExt cx="2598881" cy="2047883"/>
          </a:xfrm>
          <a:solidFill>
            <a:schemeClr val="accent4"/>
          </a:solidFill>
        </p:grpSpPr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338260" y="2063292"/>
              <a:ext cx="197428" cy="195392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30 h 59"/>
                <a:gd name="T64" fmla="*/ 25 w 59"/>
                <a:gd name="T65" fmla="*/ 30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30 h 59"/>
                <a:gd name="T72" fmla="*/ 44 w 59"/>
                <a:gd name="T73" fmla="*/ 30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94"/>
            <p:cNvSpPr>
              <a:spLocks noEditPoints="1"/>
            </p:cNvSpPr>
            <p:nvPr/>
          </p:nvSpPr>
          <p:spPr bwMode="auto">
            <a:xfrm>
              <a:off x="6817886" y="2277477"/>
              <a:ext cx="150715" cy="152672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97"/>
            <p:cNvSpPr>
              <a:spLocks noEditPoints="1"/>
            </p:cNvSpPr>
            <p:nvPr/>
          </p:nvSpPr>
          <p:spPr bwMode="auto">
            <a:xfrm>
              <a:off x="6422118" y="2098119"/>
              <a:ext cx="195733" cy="195733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6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1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99"/>
            <p:cNvSpPr>
              <a:spLocks noEditPoints="1"/>
            </p:cNvSpPr>
            <p:nvPr/>
          </p:nvSpPr>
          <p:spPr bwMode="auto">
            <a:xfrm>
              <a:off x="7209834" y="2787154"/>
              <a:ext cx="168330" cy="168330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05"/>
            <p:cNvSpPr>
              <a:spLocks noEditPoints="1"/>
            </p:cNvSpPr>
            <p:nvPr/>
          </p:nvSpPr>
          <p:spPr bwMode="auto">
            <a:xfrm>
              <a:off x="4779283" y="2583803"/>
              <a:ext cx="274026" cy="207477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60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60 h 65"/>
                <a:gd name="T20" fmla="*/ 5 w 86"/>
                <a:gd name="T21" fmla="*/ 60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60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60"/>
                  </a:moveTo>
                  <a:cubicBezTo>
                    <a:pt x="5" y="60"/>
                    <a:pt x="5" y="60"/>
                    <a:pt x="5" y="6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60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07"/>
            <p:cNvSpPr>
              <a:spLocks noEditPoints="1"/>
            </p:cNvSpPr>
            <p:nvPr/>
          </p:nvSpPr>
          <p:spPr bwMode="auto">
            <a:xfrm>
              <a:off x="6722398" y="3190364"/>
              <a:ext cx="272069" cy="272068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6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30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4 h 85"/>
                <a:gd name="T36" fmla="*/ 55 w 85"/>
                <a:gd name="T37" fmla="*/ 11 h 85"/>
                <a:gd name="T38" fmla="*/ 74 w 85"/>
                <a:gd name="T39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6"/>
                    <a:pt x="61" y="6"/>
                    <a:pt x="61" y="6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30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9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4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3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8"/>
            <p:cNvSpPr>
              <a:spLocks noEditPoints="1"/>
            </p:cNvSpPr>
            <p:nvPr/>
          </p:nvSpPr>
          <p:spPr bwMode="auto">
            <a:xfrm>
              <a:off x="6719540" y="2883422"/>
              <a:ext cx="172642" cy="172642"/>
            </a:xfrm>
            <a:custGeom>
              <a:avLst/>
              <a:gdLst>
                <a:gd name="T0" fmla="*/ 53 w 77"/>
                <a:gd name="T1" fmla="*/ 30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8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1" y="45"/>
                    <a:pt x="0" y="42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8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8"/>
                    <a:pt x="7" y="61"/>
                    <a:pt x="4" y="54"/>
                  </a:cubicBezTo>
                  <a:lnTo>
                    <a:pt x="20" y="3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09"/>
            <p:cNvSpPr>
              <a:spLocks noEditPoints="1"/>
            </p:cNvSpPr>
            <p:nvPr/>
          </p:nvSpPr>
          <p:spPr bwMode="auto">
            <a:xfrm>
              <a:off x="5348405" y="2821348"/>
              <a:ext cx="160850" cy="129498"/>
            </a:xfrm>
            <a:custGeom>
              <a:avLst/>
              <a:gdLst>
                <a:gd name="T0" fmla="*/ 0 w 72"/>
                <a:gd name="T1" fmla="*/ 0 h 58"/>
                <a:gd name="T2" fmla="*/ 0 w 72"/>
                <a:gd name="T3" fmla="*/ 58 h 58"/>
                <a:gd name="T4" fmla="*/ 72 w 72"/>
                <a:gd name="T5" fmla="*/ 58 h 58"/>
                <a:gd name="T6" fmla="*/ 72 w 72"/>
                <a:gd name="T7" fmla="*/ 0 h 58"/>
                <a:gd name="T8" fmla="*/ 0 w 72"/>
                <a:gd name="T9" fmla="*/ 0 h 58"/>
                <a:gd name="T10" fmla="*/ 67 w 72"/>
                <a:gd name="T11" fmla="*/ 53 h 58"/>
                <a:gd name="T12" fmla="*/ 4 w 72"/>
                <a:gd name="T13" fmla="*/ 53 h 58"/>
                <a:gd name="T14" fmla="*/ 4 w 72"/>
                <a:gd name="T15" fmla="*/ 4 h 58"/>
                <a:gd name="T16" fmla="*/ 67 w 72"/>
                <a:gd name="T17" fmla="*/ 4 h 58"/>
                <a:gd name="T18" fmla="*/ 67 w 72"/>
                <a:gd name="T19" fmla="*/ 53 h 58"/>
                <a:gd name="T20" fmla="*/ 49 w 72"/>
                <a:gd name="T21" fmla="*/ 15 h 58"/>
                <a:gd name="T22" fmla="*/ 56 w 72"/>
                <a:gd name="T23" fmla="*/ 22 h 58"/>
                <a:gd name="T24" fmla="*/ 63 w 72"/>
                <a:gd name="T25" fmla="*/ 15 h 58"/>
                <a:gd name="T26" fmla="*/ 56 w 72"/>
                <a:gd name="T27" fmla="*/ 9 h 58"/>
                <a:gd name="T28" fmla="*/ 49 w 72"/>
                <a:gd name="T29" fmla="*/ 15 h 58"/>
                <a:gd name="T30" fmla="*/ 63 w 72"/>
                <a:gd name="T31" fmla="*/ 49 h 58"/>
                <a:gd name="T32" fmla="*/ 9 w 72"/>
                <a:gd name="T33" fmla="*/ 49 h 58"/>
                <a:gd name="T34" fmla="*/ 22 w 72"/>
                <a:gd name="T35" fmla="*/ 13 h 58"/>
                <a:gd name="T36" fmla="*/ 40 w 72"/>
                <a:gd name="T37" fmla="*/ 35 h 58"/>
                <a:gd name="T38" fmla="*/ 49 w 72"/>
                <a:gd name="T39" fmla="*/ 29 h 58"/>
                <a:gd name="T40" fmla="*/ 63 w 72"/>
                <a:gd name="T41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8">
                  <a:moveTo>
                    <a:pt x="0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7" y="4"/>
                    <a:pt x="67" y="4"/>
                    <a:pt x="67" y="4"/>
                  </a:cubicBezTo>
                  <a:lnTo>
                    <a:pt x="67" y="53"/>
                  </a:lnTo>
                  <a:close/>
                  <a:moveTo>
                    <a:pt x="49" y="15"/>
                  </a:moveTo>
                  <a:cubicBezTo>
                    <a:pt x="49" y="19"/>
                    <a:pt x="52" y="22"/>
                    <a:pt x="56" y="22"/>
                  </a:cubicBezTo>
                  <a:cubicBezTo>
                    <a:pt x="60" y="22"/>
                    <a:pt x="63" y="19"/>
                    <a:pt x="63" y="15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5"/>
                  </a:cubicBezTo>
                  <a:close/>
                  <a:moveTo>
                    <a:pt x="63" y="49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63" y="4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10"/>
            <p:cNvSpPr>
              <a:spLocks noEditPoints="1"/>
            </p:cNvSpPr>
            <p:nvPr/>
          </p:nvSpPr>
          <p:spPr bwMode="auto">
            <a:xfrm>
              <a:off x="5974645" y="3228863"/>
              <a:ext cx="242709" cy="281855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60"/>
                    <a:pt x="16" y="65"/>
                  </a:cubicBezTo>
                  <a:cubicBezTo>
                    <a:pt x="28" y="60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1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13"/>
            <p:cNvSpPr>
              <a:spLocks noEditPoints="1"/>
            </p:cNvSpPr>
            <p:nvPr/>
          </p:nvSpPr>
          <p:spPr bwMode="auto">
            <a:xfrm>
              <a:off x="5301919" y="2445847"/>
              <a:ext cx="270111" cy="313173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6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9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6"/>
                    <a:pt x="43" y="86"/>
                  </a:cubicBezTo>
                  <a:cubicBezTo>
                    <a:pt x="34" y="86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9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15"/>
            <p:cNvSpPr>
              <a:spLocks noEditPoints="1"/>
            </p:cNvSpPr>
            <p:nvPr/>
          </p:nvSpPr>
          <p:spPr bwMode="auto">
            <a:xfrm>
              <a:off x="6076305" y="2145081"/>
              <a:ext cx="244390" cy="218754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6 h 78"/>
                <a:gd name="T20" fmla="*/ 22 w 88"/>
                <a:gd name="T21" fmla="*/ 56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6 h 78"/>
                <a:gd name="T28" fmla="*/ 83 w 88"/>
                <a:gd name="T29" fmla="*/ 56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5 h 78"/>
                <a:gd name="T42" fmla="*/ 60 w 88"/>
                <a:gd name="T43" fmla="*/ 45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6"/>
                    <a:pt x="5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6" y="56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16"/>
            <p:cNvSpPr>
              <a:spLocks noEditPoints="1"/>
            </p:cNvSpPr>
            <p:nvPr/>
          </p:nvSpPr>
          <p:spPr bwMode="auto">
            <a:xfrm>
              <a:off x="6905365" y="2546082"/>
              <a:ext cx="244667" cy="258367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1 h 81"/>
                <a:gd name="T20" fmla="*/ 11 w 76"/>
                <a:gd name="T21" fmla="*/ 71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1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3 h 81"/>
                <a:gd name="T50" fmla="*/ 33 w 76"/>
                <a:gd name="T51" fmla="*/ 30 h 81"/>
                <a:gd name="T52" fmla="*/ 41 w 76"/>
                <a:gd name="T53" fmla="*/ 23 h 81"/>
                <a:gd name="T54" fmla="*/ 33 w 76"/>
                <a:gd name="T55" fmla="*/ 15 h 81"/>
                <a:gd name="T56" fmla="*/ 26 w 76"/>
                <a:gd name="T57" fmla="*/ 23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1"/>
                  </a:moveTo>
                  <a:cubicBezTo>
                    <a:pt x="11" y="71"/>
                    <a:pt x="11" y="71"/>
                    <a:pt x="11" y="7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1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3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3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3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17"/>
            <p:cNvSpPr>
              <a:spLocks noEditPoints="1"/>
            </p:cNvSpPr>
            <p:nvPr/>
          </p:nvSpPr>
          <p:spPr bwMode="auto">
            <a:xfrm>
              <a:off x="6092733" y="3840679"/>
              <a:ext cx="248581" cy="248580"/>
            </a:xfrm>
            <a:custGeom>
              <a:avLst/>
              <a:gdLst>
                <a:gd name="T0" fmla="*/ 67 w 127"/>
                <a:gd name="T1" fmla="*/ 0 h 127"/>
                <a:gd name="T2" fmla="*/ 55 w 127"/>
                <a:gd name="T3" fmla="*/ 11 h 127"/>
                <a:gd name="T4" fmla="*/ 67 w 127"/>
                <a:gd name="T5" fmla="*/ 24 h 127"/>
                <a:gd name="T6" fmla="*/ 39 w 127"/>
                <a:gd name="T7" fmla="*/ 55 h 127"/>
                <a:gd name="T8" fmla="*/ 11 w 127"/>
                <a:gd name="T9" fmla="*/ 55 h 127"/>
                <a:gd name="T10" fmla="*/ 34 w 127"/>
                <a:gd name="T11" fmla="*/ 77 h 127"/>
                <a:gd name="T12" fmla="*/ 0 w 127"/>
                <a:gd name="T13" fmla="*/ 122 h 127"/>
                <a:gd name="T14" fmla="*/ 0 w 127"/>
                <a:gd name="T15" fmla="*/ 127 h 127"/>
                <a:gd name="T16" fmla="*/ 4 w 127"/>
                <a:gd name="T17" fmla="*/ 127 h 127"/>
                <a:gd name="T18" fmla="*/ 49 w 127"/>
                <a:gd name="T19" fmla="*/ 93 h 127"/>
                <a:gd name="T20" fmla="*/ 71 w 127"/>
                <a:gd name="T21" fmla="*/ 114 h 127"/>
                <a:gd name="T22" fmla="*/ 71 w 127"/>
                <a:gd name="T23" fmla="*/ 86 h 127"/>
                <a:gd name="T24" fmla="*/ 102 w 127"/>
                <a:gd name="T25" fmla="*/ 59 h 127"/>
                <a:gd name="T26" fmla="*/ 114 w 127"/>
                <a:gd name="T27" fmla="*/ 72 h 127"/>
                <a:gd name="T28" fmla="*/ 127 w 127"/>
                <a:gd name="T29" fmla="*/ 59 h 127"/>
                <a:gd name="T30" fmla="*/ 67 w 127"/>
                <a:gd name="T31" fmla="*/ 0 h 127"/>
                <a:gd name="T32" fmla="*/ 55 w 127"/>
                <a:gd name="T33" fmla="*/ 67 h 127"/>
                <a:gd name="T34" fmla="*/ 47 w 127"/>
                <a:gd name="T35" fmla="*/ 59 h 127"/>
                <a:gd name="T36" fmla="*/ 75 w 127"/>
                <a:gd name="T37" fmla="*/ 31 h 127"/>
                <a:gd name="T38" fmla="*/ 83 w 127"/>
                <a:gd name="T39" fmla="*/ 39 h 127"/>
                <a:gd name="T40" fmla="*/ 55 w 127"/>
                <a:gd name="T41" fmla="*/ 6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7">
                  <a:moveTo>
                    <a:pt x="67" y="0"/>
                  </a:moveTo>
                  <a:lnTo>
                    <a:pt x="55" y="11"/>
                  </a:lnTo>
                  <a:lnTo>
                    <a:pt x="67" y="24"/>
                  </a:lnTo>
                  <a:lnTo>
                    <a:pt x="39" y="55"/>
                  </a:lnTo>
                  <a:lnTo>
                    <a:pt x="11" y="55"/>
                  </a:lnTo>
                  <a:lnTo>
                    <a:pt x="34" y="77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4" y="127"/>
                  </a:lnTo>
                  <a:lnTo>
                    <a:pt x="49" y="93"/>
                  </a:lnTo>
                  <a:lnTo>
                    <a:pt x="71" y="114"/>
                  </a:lnTo>
                  <a:lnTo>
                    <a:pt x="71" y="86"/>
                  </a:lnTo>
                  <a:lnTo>
                    <a:pt x="102" y="59"/>
                  </a:lnTo>
                  <a:lnTo>
                    <a:pt x="114" y="72"/>
                  </a:lnTo>
                  <a:lnTo>
                    <a:pt x="127" y="59"/>
                  </a:lnTo>
                  <a:lnTo>
                    <a:pt x="67" y="0"/>
                  </a:lnTo>
                  <a:close/>
                  <a:moveTo>
                    <a:pt x="55" y="67"/>
                  </a:moveTo>
                  <a:lnTo>
                    <a:pt x="47" y="59"/>
                  </a:lnTo>
                  <a:lnTo>
                    <a:pt x="75" y="31"/>
                  </a:lnTo>
                  <a:lnTo>
                    <a:pt x="83" y="39"/>
                  </a:lnTo>
                  <a:lnTo>
                    <a:pt x="55" y="6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123"/>
            <p:cNvSpPr>
              <a:spLocks noEditPoints="1"/>
            </p:cNvSpPr>
            <p:nvPr/>
          </p:nvSpPr>
          <p:spPr bwMode="auto">
            <a:xfrm>
              <a:off x="5018036" y="2228933"/>
              <a:ext cx="307301" cy="322959"/>
            </a:xfrm>
            <a:custGeom>
              <a:avLst/>
              <a:gdLst>
                <a:gd name="T0" fmla="*/ 41 w 96"/>
                <a:gd name="T1" fmla="*/ 6 h 101"/>
                <a:gd name="T2" fmla="*/ 42 w 96"/>
                <a:gd name="T3" fmla="*/ 2 h 101"/>
                <a:gd name="T4" fmla="*/ 36 w 96"/>
                <a:gd name="T5" fmla="*/ 0 h 101"/>
                <a:gd name="T6" fmla="*/ 35 w 96"/>
                <a:gd name="T7" fmla="*/ 7 h 101"/>
                <a:gd name="T8" fmla="*/ 0 w 96"/>
                <a:gd name="T9" fmla="*/ 54 h 101"/>
                <a:gd name="T10" fmla="*/ 96 w 96"/>
                <a:gd name="T11" fmla="*/ 54 h 101"/>
                <a:gd name="T12" fmla="*/ 33 w 96"/>
                <a:gd name="T13" fmla="*/ 4 h 101"/>
                <a:gd name="T14" fmla="*/ 38 w 96"/>
                <a:gd name="T15" fmla="*/ 1 h 101"/>
                <a:gd name="T16" fmla="*/ 40 w 96"/>
                <a:gd name="T17" fmla="*/ 5 h 101"/>
                <a:gd name="T18" fmla="*/ 35 w 96"/>
                <a:gd name="T19" fmla="*/ 6 h 101"/>
                <a:gd name="T20" fmla="*/ 73 w 96"/>
                <a:gd name="T21" fmla="*/ 79 h 101"/>
                <a:gd name="T22" fmla="*/ 54 w 96"/>
                <a:gd name="T23" fmla="*/ 81 h 101"/>
                <a:gd name="T24" fmla="*/ 48 w 96"/>
                <a:gd name="T25" fmla="*/ 90 h 101"/>
                <a:gd name="T26" fmla="*/ 13 w 96"/>
                <a:gd name="T27" fmla="*/ 64 h 101"/>
                <a:gd name="T28" fmla="*/ 12 w 96"/>
                <a:gd name="T29" fmla="*/ 58 h 101"/>
                <a:gd name="T30" fmla="*/ 22 w 96"/>
                <a:gd name="T31" fmla="*/ 28 h 101"/>
                <a:gd name="T32" fmla="*/ 42 w 96"/>
                <a:gd name="T33" fmla="*/ 26 h 101"/>
                <a:gd name="T34" fmla="*/ 48 w 96"/>
                <a:gd name="T35" fmla="*/ 17 h 101"/>
                <a:gd name="T36" fmla="*/ 83 w 96"/>
                <a:gd name="T37" fmla="*/ 43 h 101"/>
                <a:gd name="T38" fmla="*/ 84 w 96"/>
                <a:gd name="T39" fmla="*/ 49 h 101"/>
                <a:gd name="T40" fmla="*/ 73 w 96"/>
                <a:gd name="T41" fmla="*/ 79 h 101"/>
                <a:gd name="T42" fmla="*/ 53 w 96"/>
                <a:gd name="T43" fmla="*/ 44 h 101"/>
                <a:gd name="T44" fmla="*/ 43 w 96"/>
                <a:gd name="T45" fmla="*/ 32 h 101"/>
                <a:gd name="T46" fmla="*/ 40 w 96"/>
                <a:gd name="T47" fmla="*/ 46 h 101"/>
                <a:gd name="T48" fmla="*/ 38 w 96"/>
                <a:gd name="T49" fmla="*/ 49 h 101"/>
                <a:gd name="T50" fmla="*/ 26 w 96"/>
                <a:gd name="T51" fmla="*/ 58 h 101"/>
                <a:gd name="T52" fmla="*/ 38 w 96"/>
                <a:gd name="T53" fmla="*/ 59 h 101"/>
                <a:gd name="T54" fmla="*/ 43 w 96"/>
                <a:gd name="T55" fmla="*/ 63 h 101"/>
                <a:gd name="T56" fmla="*/ 53 w 96"/>
                <a:gd name="T57" fmla="*/ 75 h 101"/>
                <a:gd name="T58" fmla="*/ 56 w 96"/>
                <a:gd name="T59" fmla="*/ 61 h 101"/>
                <a:gd name="T60" fmla="*/ 58 w 96"/>
                <a:gd name="T61" fmla="*/ 58 h 101"/>
                <a:gd name="T62" fmla="*/ 70 w 96"/>
                <a:gd name="T63" fmla="*/ 49 h 101"/>
                <a:gd name="T64" fmla="*/ 58 w 96"/>
                <a:gd name="T65" fmla="*/ 48 h 101"/>
                <a:gd name="T66" fmla="*/ 48 w 96"/>
                <a:gd name="T67" fmla="*/ 44 h 101"/>
                <a:gd name="T68" fmla="*/ 48 w 96"/>
                <a:gd name="T69" fmla="*/ 44 h 101"/>
                <a:gd name="T70" fmla="*/ 48 w 96"/>
                <a:gd name="T71" fmla="*/ 44 h 101"/>
                <a:gd name="T72" fmla="*/ 49 w 96"/>
                <a:gd name="T73" fmla="*/ 44 h 101"/>
                <a:gd name="T74" fmla="*/ 52 w 96"/>
                <a:gd name="T75" fmla="*/ 45 h 101"/>
                <a:gd name="T76" fmla="*/ 39 w 96"/>
                <a:gd name="T77" fmla="*/ 57 h 101"/>
                <a:gd name="T78" fmla="*/ 46 w 96"/>
                <a:gd name="T79" fmla="*/ 44 h 101"/>
                <a:gd name="T80" fmla="*/ 53 w 96"/>
                <a:gd name="T81" fmla="*/ 62 h 101"/>
                <a:gd name="T82" fmla="*/ 50 w 96"/>
                <a:gd name="T83" fmla="*/ 63 h 101"/>
                <a:gd name="T84" fmla="*/ 47 w 96"/>
                <a:gd name="T85" fmla="*/ 63 h 101"/>
                <a:gd name="T86" fmla="*/ 47 w 96"/>
                <a:gd name="T87" fmla="*/ 63 h 101"/>
                <a:gd name="T88" fmla="*/ 51 w 96"/>
                <a:gd name="T89" fmla="*/ 57 h 101"/>
                <a:gd name="T90" fmla="*/ 57 w 96"/>
                <a:gd name="T91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1">
                  <a:moveTo>
                    <a:pt x="48" y="6"/>
                  </a:moveTo>
                  <a:cubicBezTo>
                    <a:pt x="46" y="6"/>
                    <a:pt x="43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5"/>
                    <a:pt x="43" y="4"/>
                    <a:pt x="42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1" y="3"/>
                    <a:pt x="32" y="5"/>
                  </a:cubicBezTo>
                  <a:cubicBezTo>
                    <a:pt x="32" y="6"/>
                    <a:pt x="33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15" y="13"/>
                    <a:pt x="0" y="32"/>
                    <a:pt x="0" y="54"/>
                  </a:cubicBezTo>
                  <a:cubicBezTo>
                    <a:pt x="0" y="80"/>
                    <a:pt x="22" y="101"/>
                    <a:pt x="48" y="101"/>
                  </a:cubicBezTo>
                  <a:cubicBezTo>
                    <a:pt x="74" y="101"/>
                    <a:pt x="96" y="80"/>
                    <a:pt x="96" y="54"/>
                  </a:cubicBezTo>
                  <a:cubicBezTo>
                    <a:pt x="96" y="27"/>
                    <a:pt x="74" y="6"/>
                    <a:pt x="48" y="6"/>
                  </a:cubicBezTo>
                  <a:close/>
                  <a:moveTo>
                    <a:pt x="33" y="4"/>
                  </a:moveTo>
                  <a:cubicBezTo>
                    <a:pt x="33" y="3"/>
                    <a:pt x="35" y="2"/>
                    <a:pt x="37" y="1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39" y="1"/>
                    <a:pt x="41" y="2"/>
                    <a:pt x="41" y="3"/>
                  </a:cubicBezTo>
                  <a:cubicBezTo>
                    <a:pt x="41" y="4"/>
                    <a:pt x="41" y="4"/>
                    <a:pt x="40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36" y="5"/>
                    <a:pt x="36" y="5"/>
                    <a:pt x="35" y="6"/>
                  </a:cubicBezTo>
                  <a:cubicBezTo>
                    <a:pt x="34" y="6"/>
                    <a:pt x="33" y="5"/>
                    <a:pt x="33" y="4"/>
                  </a:cubicBezTo>
                  <a:close/>
                  <a:moveTo>
                    <a:pt x="73" y="79"/>
                  </a:moveTo>
                  <a:cubicBezTo>
                    <a:pt x="69" y="84"/>
                    <a:pt x="64" y="87"/>
                    <a:pt x="58" y="88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1" y="90"/>
                    <a:pt x="50" y="90"/>
                    <a:pt x="48" y="90"/>
                  </a:cubicBezTo>
                  <a:cubicBezTo>
                    <a:pt x="38" y="90"/>
                    <a:pt x="29" y="86"/>
                    <a:pt x="22" y="79"/>
                  </a:cubicBezTo>
                  <a:cubicBezTo>
                    <a:pt x="18" y="75"/>
                    <a:pt x="15" y="70"/>
                    <a:pt x="13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5"/>
                    <a:pt x="12" y="54"/>
                  </a:cubicBezTo>
                  <a:cubicBezTo>
                    <a:pt x="12" y="44"/>
                    <a:pt x="15" y="35"/>
                    <a:pt x="22" y="28"/>
                  </a:cubicBezTo>
                  <a:cubicBezTo>
                    <a:pt x="27" y="24"/>
                    <a:pt x="32" y="21"/>
                    <a:pt x="38" y="19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6" y="17"/>
                    <a:pt x="48" y="17"/>
                  </a:cubicBezTo>
                  <a:cubicBezTo>
                    <a:pt x="58" y="17"/>
                    <a:pt x="67" y="21"/>
                    <a:pt x="73" y="28"/>
                  </a:cubicBezTo>
                  <a:cubicBezTo>
                    <a:pt x="78" y="32"/>
                    <a:pt x="81" y="38"/>
                    <a:pt x="83" y="43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50"/>
                    <a:pt x="84" y="52"/>
                    <a:pt x="84" y="54"/>
                  </a:cubicBezTo>
                  <a:cubicBezTo>
                    <a:pt x="84" y="63"/>
                    <a:pt x="80" y="72"/>
                    <a:pt x="73" y="79"/>
                  </a:cubicBezTo>
                  <a:close/>
                  <a:moveTo>
                    <a:pt x="73" y="29"/>
                  </a:move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0" y="43"/>
                    <a:pt x="48" y="4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4"/>
                    <a:pt x="40" y="45"/>
                    <a:pt x="40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7" y="50"/>
                    <a:pt x="37" y="52"/>
                    <a:pt x="37" y="53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4"/>
                    <a:pt x="46" y="65"/>
                    <a:pt x="47" y="6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5" y="62"/>
                    <a:pt x="56" y="6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6"/>
                    <a:pt x="59" y="54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8"/>
                  </a:cubicBezTo>
                  <a:lnTo>
                    <a:pt x="73" y="29"/>
                  </a:lnTo>
                  <a:close/>
                  <a:moveTo>
                    <a:pt x="48" y="44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lose/>
                  <a:moveTo>
                    <a:pt x="46" y="44"/>
                  </a:moveTo>
                  <a:cubicBezTo>
                    <a:pt x="47" y="44"/>
                    <a:pt x="47" y="44"/>
                    <a:pt x="48" y="44"/>
                  </a:cubicBezTo>
                  <a:cubicBezTo>
                    <a:pt x="48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0" y="44"/>
                    <a:pt x="51" y="44"/>
                    <a:pt x="52" y="4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6"/>
                    <a:pt x="39" y="56"/>
                  </a:cubicBezTo>
                  <a:cubicBezTo>
                    <a:pt x="37" y="50"/>
                    <a:pt x="41" y="45"/>
                    <a:pt x="46" y="44"/>
                  </a:cubicBezTo>
                  <a:close/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2" y="62"/>
                    <a:pt x="51" y="63"/>
                    <a:pt x="50" y="63"/>
                  </a:cubicBezTo>
                  <a:cubicBezTo>
                    <a:pt x="49" y="63"/>
                    <a:pt x="49" y="63"/>
                    <a:pt x="48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3"/>
                    <a:pt x="45" y="63"/>
                    <a:pt x="44" y="62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2"/>
                  </a:cubicBezTo>
                  <a:cubicBezTo>
                    <a:pt x="58" y="56"/>
                    <a:pt x="56" y="60"/>
                    <a:pt x="53" y="6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128"/>
            <p:cNvSpPr>
              <a:spLocks noEditPoints="1"/>
            </p:cNvSpPr>
            <p:nvPr/>
          </p:nvSpPr>
          <p:spPr bwMode="auto">
            <a:xfrm>
              <a:off x="5756108" y="2477538"/>
              <a:ext cx="416912" cy="418868"/>
            </a:xfrm>
            <a:custGeom>
              <a:avLst/>
              <a:gdLst>
                <a:gd name="T0" fmla="*/ 65 w 130"/>
                <a:gd name="T1" fmla="*/ 0 h 131"/>
                <a:gd name="T2" fmla="*/ 0 w 130"/>
                <a:gd name="T3" fmla="*/ 65 h 131"/>
                <a:gd name="T4" fmla="*/ 65 w 130"/>
                <a:gd name="T5" fmla="*/ 131 h 131"/>
                <a:gd name="T6" fmla="*/ 130 w 130"/>
                <a:gd name="T7" fmla="*/ 65 h 131"/>
                <a:gd name="T8" fmla="*/ 65 w 130"/>
                <a:gd name="T9" fmla="*/ 0 h 131"/>
                <a:gd name="T10" fmla="*/ 65 w 130"/>
                <a:gd name="T11" fmla="*/ 114 h 131"/>
                <a:gd name="T12" fmla="*/ 16 w 130"/>
                <a:gd name="T13" fmla="*/ 65 h 131"/>
                <a:gd name="T14" fmla="*/ 65 w 130"/>
                <a:gd name="T15" fmla="*/ 17 h 131"/>
                <a:gd name="T16" fmla="*/ 114 w 130"/>
                <a:gd name="T17" fmla="*/ 65 h 131"/>
                <a:gd name="T18" fmla="*/ 65 w 130"/>
                <a:gd name="T19" fmla="*/ 114 h 131"/>
                <a:gd name="T20" fmla="*/ 40 w 130"/>
                <a:gd name="T21" fmla="*/ 65 h 131"/>
                <a:gd name="T22" fmla="*/ 65 w 130"/>
                <a:gd name="T23" fmla="*/ 90 h 131"/>
                <a:gd name="T24" fmla="*/ 89 w 130"/>
                <a:gd name="T25" fmla="*/ 65 h 131"/>
                <a:gd name="T26" fmla="*/ 65 w 130"/>
                <a:gd name="T27" fmla="*/ 41 h 131"/>
                <a:gd name="T28" fmla="*/ 40 w 130"/>
                <a:gd name="T29" fmla="*/ 6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1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1"/>
                    <a:pt x="65" y="131"/>
                  </a:cubicBezTo>
                  <a:cubicBezTo>
                    <a:pt x="101" y="131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7"/>
                    <a:pt x="65" y="17"/>
                  </a:cubicBezTo>
                  <a:cubicBezTo>
                    <a:pt x="92" y="17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130"/>
            <p:cNvSpPr>
              <a:spLocks noEditPoints="1"/>
            </p:cNvSpPr>
            <p:nvPr/>
          </p:nvSpPr>
          <p:spPr bwMode="auto">
            <a:xfrm>
              <a:off x="6403271" y="2374816"/>
              <a:ext cx="383636" cy="342532"/>
            </a:xfrm>
            <a:custGeom>
              <a:avLst/>
              <a:gdLst>
                <a:gd name="T0" fmla="*/ 50 w 120"/>
                <a:gd name="T1" fmla="*/ 0 h 107"/>
                <a:gd name="T2" fmla="*/ 50 w 120"/>
                <a:gd name="T3" fmla="*/ 0 h 107"/>
                <a:gd name="T4" fmla="*/ 100 w 120"/>
                <a:gd name="T5" fmla="*/ 41 h 107"/>
                <a:gd name="T6" fmla="*/ 50 w 120"/>
                <a:gd name="T7" fmla="*/ 81 h 107"/>
                <a:gd name="T8" fmla="*/ 42 w 120"/>
                <a:gd name="T9" fmla="*/ 81 h 107"/>
                <a:gd name="T10" fmla="*/ 7 w 120"/>
                <a:gd name="T11" fmla="*/ 93 h 107"/>
                <a:gd name="T12" fmla="*/ 7 w 120"/>
                <a:gd name="T13" fmla="*/ 91 h 107"/>
                <a:gd name="T14" fmla="*/ 19 w 120"/>
                <a:gd name="T15" fmla="*/ 75 h 107"/>
                <a:gd name="T16" fmla="*/ 19 w 120"/>
                <a:gd name="T17" fmla="*/ 72 h 107"/>
                <a:gd name="T18" fmla="*/ 0 w 120"/>
                <a:gd name="T19" fmla="*/ 41 h 107"/>
                <a:gd name="T20" fmla="*/ 50 w 120"/>
                <a:gd name="T21" fmla="*/ 0 h 107"/>
                <a:gd name="T22" fmla="*/ 104 w 120"/>
                <a:gd name="T23" fmla="*/ 91 h 107"/>
                <a:gd name="T24" fmla="*/ 113 w 120"/>
                <a:gd name="T25" fmla="*/ 104 h 107"/>
                <a:gd name="T26" fmla="*/ 113 w 120"/>
                <a:gd name="T27" fmla="*/ 107 h 107"/>
                <a:gd name="T28" fmla="*/ 83 w 120"/>
                <a:gd name="T29" fmla="*/ 96 h 107"/>
                <a:gd name="T30" fmla="*/ 77 w 120"/>
                <a:gd name="T31" fmla="*/ 96 h 107"/>
                <a:gd name="T32" fmla="*/ 50 w 120"/>
                <a:gd name="T33" fmla="*/ 89 h 107"/>
                <a:gd name="T34" fmla="*/ 90 w 120"/>
                <a:gd name="T35" fmla="*/ 75 h 107"/>
                <a:gd name="T36" fmla="*/ 103 w 120"/>
                <a:gd name="T37" fmla="*/ 60 h 107"/>
                <a:gd name="T38" fmla="*/ 108 w 120"/>
                <a:gd name="T39" fmla="*/ 41 h 107"/>
                <a:gd name="T40" fmla="*/ 108 w 120"/>
                <a:gd name="T41" fmla="*/ 37 h 107"/>
                <a:gd name="T42" fmla="*/ 120 w 120"/>
                <a:gd name="T43" fmla="*/ 62 h 107"/>
                <a:gd name="T44" fmla="*/ 104 w 120"/>
                <a:gd name="T45" fmla="*/ 88 h 107"/>
                <a:gd name="T46" fmla="*/ 104 w 120"/>
                <a:gd name="T47" fmla="*/ 9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7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1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2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7"/>
                    <a:pt x="107" y="102"/>
                    <a:pt x="113" y="104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02" y="106"/>
                    <a:pt x="93" y="105"/>
                    <a:pt x="83" y="96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9"/>
                    <a:pt x="108" y="37"/>
                  </a:cubicBezTo>
                  <a:cubicBezTo>
                    <a:pt x="115" y="44"/>
                    <a:pt x="120" y="52"/>
                    <a:pt x="120" y="62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136"/>
            <p:cNvSpPr>
              <a:spLocks noEditPoints="1"/>
            </p:cNvSpPr>
            <p:nvPr/>
          </p:nvSpPr>
          <p:spPr bwMode="auto">
            <a:xfrm>
              <a:off x="5005124" y="2891978"/>
              <a:ext cx="229271" cy="227922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32 w 104"/>
                <a:gd name="T11" fmla="*/ 52 h 104"/>
                <a:gd name="T12" fmla="*/ 52 w 104"/>
                <a:gd name="T13" fmla="*/ 32 h 104"/>
                <a:gd name="T14" fmla="*/ 72 w 104"/>
                <a:gd name="T15" fmla="*/ 52 h 104"/>
                <a:gd name="T16" fmla="*/ 52 w 104"/>
                <a:gd name="T17" fmla="*/ 71 h 104"/>
                <a:gd name="T18" fmla="*/ 32 w 104"/>
                <a:gd name="T19" fmla="*/ 52 h 104"/>
                <a:gd name="T20" fmla="*/ 94 w 104"/>
                <a:gd name="T21" fmla="*/ 69 h 104"/>
                <a:gd name="T22" fmla="*/ 94 w 104"/>
                <a:gd name="T23" fmla="*/ 69 h 104"/>
                <a:gd name="T24" fmla="*/ 76 w 104"/>
                <a:gd name="T25" fmla="*/ 62 h 104"/>
                <a:gd name="T26" fmla="*/ 78 w 104"/>
                <a:gd name="T27" fmla="*/ 52 h 104"/>
                <a:gd name="T28" fmla="*/ 76 w 104"/>
                <a:gd name="T29" fmla="*/ 42 h 104"/>
                <a:gd name="T30" fmla="*/ 89 w 104"/>
                <a:gd name="T31" fmla="*/ 37 h 104"/>
                <a:gd name="T32" fmla="*/ 94 w 104"/>
                <a:gd name="T33" fmla="*/ 34 h 104"/>
                <a:gd name="T34" fmla="*/ 98 w 104"/>
                <a:gd name="T35" fmla="*/ 52 h 104"/>
                <a:gd name="T36" fmla="*/ 94 w 104"/>
                <a:gd name="T37" fmla="*/ 69 h 104"/>
                <a:gd name="T38" fmla="*/ 69 w 104"/>
                <a:gd name="T39" fmla="*/ 10 h 104"/>
                <a:gd name="T40" fmla="*/ 69 w 104"/>
                <a:gd name="T41" fmla="*/ 10 h 104"/>
                <a:gd name="T42" fmla="*/ 69 w 104"/>
                <a:gd name="T43" fmla="*/ 10 h 104"/>
                <a:gd name="T44" fmla="*/ 62 w 104"/>
                <a:gd name="T45" fmla="*/ 28 h 104"/>
                <a:gd name="T46" fmla="*/ 52 w 104"/>
                <a:gd name="T47" fmla="*/ 26 h 104"/>
                <a:gd name="T48" fmla="*/ 42 w 104"/>
                <a:gd name="T49" fmla="*/ 28 h 104"/>
                <a:gd name="T50" fmla="*/ 38 w 104"/>
                <a:gd name="T51" fmla="*/ 19 h 104"/>
                <a:gd name="T52" fmla="*/ 35 w 104"/>
                <a:gd name="T53" fmla="*/ 10 h 104"/>
                <a:gd name="T54" fmla="*/ 52 w 104"/>
                <a:gd name="T55" fmla="*/ 6 h 104"/>
                <a:gd name="T56" fmla="*/ 69 w 104"/>
                <a:gd name="T57" fmla="*/ 10 h 104"/>
                <a:gd name="T58" fmla="*/ 10 w 104"/>
                <a:gd name="T59" fmla="*/ 34 h 104"/>
                <a:gd name="T60" fmla="*/ 19 w 104"/>
                <a:gd name="T61" fmla="*/ 38 h 104"/>
                <a:gd name="T62" fmla="*/ 28 w 104"/>
                <a:gd name="T63" fmla="*/ 42 h 104"/>
                <a:gd name="T64" fmla="*/ 26 w 104"/>
                <a:gd name="T65" fmla="*/ 52 h 104"/>
                <a:gd name="T66" fmla="*/ 28 w 104"/>
                <a:gd name="T67" fmla="*/ 62 h 104"/>
                <a:gd name="T68" fmla="*/ 10 w 104"/>
                <a:gd name="T69" fmla="*/ 69 h 104"/>
                <a:gd name="T70" fmla="*/ 6 w 104"/>
                <a:gd name="T71" fmla="*/ 52 h 104"/>
                <a:gd name="T72" fmla="*/ 10 w 104"/>
                <a:gd name="T73" fmla="*/ 34 h 104"/>
                <a:gd name="T74" fmla="*/ 35 w 104"/>
                <a:gd name="T75" fmla="*/ 94 h 104"/>
                <a:gd name="T76" fmla="*/ 37 w 104"/>
                <a:gd name="T77" fmla="*/ 88 h 104"/>
                <a:gd name="T78" fmla="*/ 42 w 104"/>
                <a:gd name="T79" fmla="*/ 76 h 104"/>
                <a:gd name="T80" fmla="*/ 52 w 104"/>
                <a:gd name="T81" fmla="*/ 78 h 104"/>
                <a:gd name="T82" fmla="*/ 62 w 104"/>
                <a:gd name="T83" fmla="*/ 76 h 104"/>
                <a:gd name="T84" fmla="*/ 69 w 104"/>
                <a:gd name="T85" fmla="*/ 94 h 104"/>
                <a:gd name="T86" fmla="*/ 69 w 104"/>
                <a:gd name="T87" fmla="*/ 94 h 104"/>
                <a:gd name="T88" fmla="*/ 69 w 104"/>
                <a:gd name="T89" fmla="*/ 94 h 104"/>
                <a:gd name="T90" fmla="*/ 52 w 104"/>
                <a:gd name="T91" fmla="*/ 97 h 104"/>
                <a:gd name="T92" fmla="*/ 35 w 104"/>
                <a:gd name="T93" fmla="*/ 9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32" y="52"/>
                  </a:moveTo>
                  <a:cubicBezTo>
                    <a:pt x="32" y="41"/>
                    <a:pt x="41" y="32"/>
                    <a:pt x="52" y="32"/>
                  </a:cubicBezTo>
                  <a:cubicBezTo>
                    <a:pt x="63" y="32"/>
                    <a:pt x="72" y="41"/>
                    <a:pt x="72" y="52"/>
                  </a:cubicBezTo>
                  <a:cubicBezTo>
                    <a:pt x="72" y="63"/>
                    <a:pt x="63" y="71"/>
                    <a:pt x="52" y="71"/>
                  </a:cubicBezTo>
                  <a:cubicBezTo>
                    <a:pt x="41" y="71"/>
                    <a:pt x="32" y="63"/>
                    <a:pt x="32" y="52"/>
                  </a:cubicBezTo>
                  <a:close/>
                  <a:moveTo>
                    <a:pt x="94" y="69"/>
                  </a:moveTo>
                  <a:cubicBezTo>
                    <a:pt x="94" y="69"/>
                    <a:pt x="94" y="69"/>
                    <a:pt x="94" y="69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7" y="59"/>
                    <a:pt x="78" y="55"/>
                    <a:pt x="78" y="52"/>
                  </a:cubicBezTo>
                  <a:cubicBezTo>
                    <a:pt x="78" y="48"/>
                    <a:pt x="77" y="45"/>
                    <a:pt x="76" y="4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6" y="40"/>
                    <a:pt x="98" y="46"/>
                    <a:pt x="98" y="52"/>
                  </a:cubicBezTo>
                  <a:cubicBezTo>
                    <a:pt x="98" y="58"/>
                    <a:pt x="96" y="64"/>
                    <a:pt x="94" y="69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6"/>
                    <a:pt x="56" y="26"/>
                    <a:pt x="52" y="26"/>
                  </a:cubicBezTo>
                  <a:cubicBezTo>
                    <a:pt x="48" y="26"/>
                    <a:pt x="45" y="26"/>
                    <a:pt x="42" y="2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7"/>
                    <a:pt x="46" y="6"/>
                    <a:pt x="52" y="6"/>
                  </a:cubicBezTo>
                  <a:cubicBezTo>
                    <a:pt x="58" y="6"/>
                    <a:pt x="64" y="7"/>
                    <a:pt x="69" y="10"/>
                  </a:cubicBezTo>
                  <a:close/>
                  <a:moveTo>
                    <a:pt x="10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7" y="45"/>
                    <a:pt x="26" y="48"/>
                    <a:pt x="26" y="52"/>
                  </a:cubicBezTo>
                  <a:cubicBezTo>
                    <a:pt x="26" y="55"/>
                    <a:pt x="27" y="59"/>
                    <a:pt x="28" y="62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8" y="64"/>
                    <a:pt x="6" y="58"/>
                    <a:pt x="6" y="52"/>
                  </a:cubicBezTo>
                  <a:cubicBezTo>
                    <a:pt x="6" y="46"/>
                    <a:pt x="8" y="40"/>
                    <a:pt x="10" y="34"/>
                  </a:cubicBezTo>
                  <a:close/>
                  <a:moveTo>
                    <a:pt x="35" y="94"/>
                  </a:moveTo>
                  <a:cubicBezTo>
                    <a:pt x="37" y="88"/>
                    <a:pt x="37" y="88"/>
                    <a:pt x="37" y="88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5" y="77"/>
                    <a:pt x="48" y="78"/>
                    <a:pt x="52" y="78"/>
                  </a:cubicBezTo>
                  <a:cubicBezTo>
                    <a:pt x="56" y="78"/>
                    <a:pt x="59" y="77"/>
                    <a:pt x="62" y="76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4" y="96"/>
                    <a:pt x="58" y="97"/>
                    <a:pt x="52" y="97"/>
                  </a:cubicBezTo>
                  <a:cubicBezTo>
                    <a:pt x="46" y="97"/>
                    <a:pt x="40" y="96"/>
                    <a:pt x="35" y="9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141"/>
            <p:cNvSpPr>
              <a:spLocks noEditPoints="1"/>
            </p:cNvSpPr>
            <p:nvPr/>
          </p:nvSpPr>
          <p:spPr bwMode="auto">
            <a:xfrm>
              <a:off x="6247382" y="2924167"/>
              <a:ext cx="414954" cy="391466"/>
            </a:xfrm>
            <a:custGeom>
              <a:avLst/>
              <a:gdLst>
                <a:gd name="T0" fmla="*/ 93 w 212"/>
                <a:gd name="T1" fmla="*/ 107 h 200"/>
                <a:gd name="T2" fmla="*/ 119 w 212"/>
                <a:gd name="T3" fmla="*/ 107 h 200"/>
                <a:gd name="T4" fmla="*/ 119 w 212"/>
                <a:gd name="T5" fmla="*/ 54 h 200"/>
                <a:gd name="T6" fmla="*/ 158 w 212"/>
                <a:gd name="T7" fmla="*/ 54 h 200"/>
                <a:gd name="T8" fmla="*/ 106 w 212"/>
                <a:gd name="T9" fmla="*/ 0 h 200"/>
                <a:gd name="T10" fmla="*/ 52 w 212"/>
                <a:gd name="T11" fmla="*/ 54 h 200"/>
                <a:gd name="T12" fmla="*/ 93 w 212"/>
                <a:gd name="T13" fmla="*/ 54 h 200"/>
                <a:gd name="T14" fmla="*/ 93 w 212"/>
                <a:gd name="T15" fmla="*/ 107 h 200"/>
                <a:gd name="T16" fmla="*/ 132 w 212"/>
                <a:gd name="T17" fmla="*/ 77 h 200"/>
                <a:gd name="T18" fmla="*/ 132 w 212"/>
                <a:gd name="T19" fmla="*/ 97 h 200"/>
                <a:gd name="T20" fmla="*/ 192 w 212"/>
                <a:gd name="T21" fmla="*/ 120 h 200"/>
                <a:gd name="T22" fmla="*/ 106 w 212"/>
                <a:gd name="T23" fmla="*/ 152 h 200"/>
                <a:gd name="T24" fmla="*/ 18 w 212"/>
                <a:gd name="T25" fmla="*/ 120 h 200"/>
                <a:gd name="T26" fmla="*/ 78 w 212"/>
                <a:gd name="T27" fmla="*/ 97 h 200"/>
                <a:gd name="T28" fmla="*/ 78 w 212"/>
                <a:gd name="T29" fmla="*/ 77 h 200"/>
                <a:gd name="T30" fmla="*/ 0 w 212"/>
                <a:gd name="T31" fmla="*/ 107 h 200"/>
                <a:gd name="T32" fmla="*/ 0 w 212"/>
                <a:gd name="T33" fmla="*/ 160 h 200"/>
                <a:gd name="T34" fmla="*/ 106 w 212"/>
                <a:gd name="T35" fmla="*/ 200 h 200"/>
                <a:gd name="T36" fmla="*/ 212 w 212"/>
                <a:gd name="T37" fmla="*/ 160 h 200"/>
                <a:gd name="T38" fmla="*/ 212 w 212"/>
                <a:gd name="T39" fmla="*/ 107 h 200"/>
                <a:gd name="T40" fmla="*/ 132 w 212"/>
                <a:gd name="T41" fmla="*/ 7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00">
                  <a:moveTo>
                    <a:pt x="93" y="107"/>
                  </a:moveTo>
                  <a:lnTo>
                    <a:pt x="119" y="107"/>
                  </a:lnTo>
                  <a:lnTo>
                    <a:pt x="119" y="54"/>
                  </a:lnTo>
                  <a:lnTo>
                    <a:pt x="158" y="54"/>
                  </a:lnTo>
                  <a:lnTo>
                    <a:pt x="106" y="0"/>
                  </a:lnTo>
                  <a:lnTo>
                    <a:pt x="52" y="54"/>
                  </a:lnTo>
                  <a:lnTo>
                    <a:pt x="93" y="54"/>
                  </a:lnTo>
                  <a:lnTo>
                    <a:pt x="93" y="107"/>
                  </a:lnTo>
                  <a:close/>
                  <a:moveTo>
                    <a:pt x="132" y="77"/>
                  </a:moveTo>
                  <a:lnTo>
                    <a:pt x="132" y="97"/>
                  </a:lnTo>
                  <a:lnTo>
                    <a:pt x="192" y="120"/>
                  </a:lnTo>
                  <a:lnTo>
                    <a:pt x="106" y="152"/>
                  </a:lnTo>
                  <a:lnTo>
                    <a:pt x="18" y="120"/>
                  </a:lnTo>
                  <a:lnTo>
                    <a:pt x="78" y="97"/>
                  </a:lnTo>
                  <a:lnTo>
                    <a:pt x="78" y="77"/>
                  </a:lnTo>
                  <a:lnTo>
                    <a:pt x="0" y="107"/>
                  </a:lnTo>
                  <a:lnTo>
                    <a:pt x="0" y="160"/>
                  </a:lnTo>
                  <a:lnTo>
                    <a:pt x="106" y="200"/>
                  </a:lnTo>
                  <a:lnTo>
                    <a:pt x="212" y="160"/>
                  </a:lnTo>
                  <a:lnTo>
                    <a:pt x="212" y="107"/>
                  </a:lnTo>
                  <a:lnTo>
                    <a:pt x="132" y="7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52"/>
            <p:cNvSpPr>
              <a:spLocks noEditPoints="1"/>
            </p:cNvSpPr>
            <p:nvPr/>
          </p:nvSpPr>
          <p:spPr bwMode="auto">
            <a:xfrm>
              <a:off x="5462244" y="3119900"/>
              <a:ext cx="401253" cy="297514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8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3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3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8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158"/>
            <p:cNvSpPr>
              <a:spLocks noEditPoints="1"/>
            </p:cNvSpPr>
            <p:nvPr/>
          </p:nvSpPr>
          <p:spPr bwMode="auto">
            <a:xfrm>
              <a:off x="5767444" y="2041376"/>
              <a:ext cx="246623" cy="246623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9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2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2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171"/>
            <p:cNvSpPr>
              <a:spLocks noEditPoints="1"/>
            </p:cNvSpPr>
            <p:nvPr/>
          </p:nvSpPr>
          <p:spPr bwMode="auto">
            <a:xfrm>
              <a:off x="5560328" y="2228556"/>
              <a:ext cx="172245" cy="170287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7" y="20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94"/>
            <p:cNvSpPr>
              <a:spLocks noEditPoints="1"/>
            </p:cNvSpPr>
            <p:nvPr/>
          </p:nvSpPr>
          <p:spPr bwMode="auto">
            <a:xfrm>
              <a:off x="6499180" y="3441947"/>
              <a:ext cx="191818" cy="195733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1 h 61"/>
                <a:gd name="T4" fmla="*/ 30 w 60"/>
                <a:gd name="T5" fmla="*/ 61 h 61"/>
                <a:gd name="T6" fmla="*/ 60 w 60"/>
                <a:gd name="T7" fmla="*/ 31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1 h 61"/>
                <a:gd name="T14" fmla="*/ 30 w 60"/>
                <a:gd name="T15" fmla="*/ 6 h 61"/>
                <a:gd name="T16" fmla="*/ 55 w 60"/>
                <a:gd name="T17" fmla="*/ 31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1 h 61"/>
                <a:gd name="T40" fmla="*/ 22 w 60"/>
                <a:gd name="T41" fmla="*/ 31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1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1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1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1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207"/>
            <p:cNvSpPr>
              <a:spLocks noEditPoints="1"/>
            </p:cNvSpPr>
            <p:nvPr/>
          </p:nvSpPr>
          <p:spPr bwMode="auto">
            <a:xfrm>
              <a:off x="6247382" y="3596815"/>
              <a:ext cx="223135" cy="225092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7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7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8" name="Oval 67"/>
          <p:cNvSpPr/>
          <p:nvPr/>
        </p:nvSpPr>
        <p:spPr>
          <a:xfrm>
            <a:off x="961620" y="1871191"/>
            <a:ext cx="831748" cy="831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FontAwesome" pitchFamily="2" charset="0"/>
              </a:rPr>
              <a:t>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52091" y="1902345"/>
            <a:ext cx="5545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밝기 조절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가변 저항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3W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파워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LED</a:t>
            </a: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가변 저항을 통해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LED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밝기 조절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961620" y="3516588"/>
            <a:ext cx="831748" cy="83174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FontAwesome" pitchFamily="2" charset="0"/>
              </a:rPr>
              <a:t>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52091" y="3547741"/>
            <a:ext cx="5545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불빛 변경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점등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색깔 변경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소등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터치센서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RGB LED</a:t>
            </a:r>
          </a:p>
          <a:p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한 번 누를 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그 다음 한 번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누를 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그 다음 한 번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누를 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그 다음 한 번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누를 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그 다음 한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번 누를 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</a:t>
            </a:r>
          </a:p>
        </p:txBody>
      </p:sp>
      <p:sp>
        <p:nvSpPr>
          <p:cNvPr id="75" name="Oval 74"/>
          <p:cNvSpPr/>
          <p:nvPr/>
        </p:nvSpPr>
        <p:spPr>
          <a:xfrm>
            <a:off x="1500981" y="1816552"/>
            <a:ext cx="292387" cy="2923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500190" y="3484803"/>
            <a:ext cx="292387" cy="29238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455110" y="6470567"/>
            <a:ext cx="1025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lang="en-US" sz="14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US" sz="10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89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9" y="191387"/>
            <a:ext cx="14670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기능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64" name="Freeform 335"/>
          <p:cNvSpPr>
            <a:spLocks/>
          </p:cNvSpPr>
          <p:nvPr/>
        </p:nvSpPr>
        <p:spPr bwMode="auto">
          <a:xfrm>
            <a:off x="8382407" y="1962746"/>
            <a:ext cx="2895193" cy="4226761"/>
          </a:xfrm>
          <a:custGeom>
            <a:avLst/>
            <a:gdLst>
              <a:gd name="T0" fmla="*/ 364 w 1875"/>
              <a:gd name="T1" fmla="*/ 378 h 2738"/>
              <a:gd name="T2" fmla="*/ 231 w 1875"/>
              <a:gd name="T3" fmla="*/ 765 h 2738"/>
              <a:gd name="T4" fmla="*/ 204 w 1875"/>
              <a:gd name="T5" fmla="*/ 887 h 2738"/>
              <a:gd name="T6" fmla="*/ 83 w 1875"/>
              <a:gd name="T7" fmla="*/ 1017 h 2738"/>
              <a:gd name="T8" fmla="*/ 45 w 1875"/>
              <a:gd name="T9" fmla="*/ 1149 h 2738"/>
              <a:gd name="T10" fmla="*/ 137 w 1875"/>
              <a:gd name="T11" fmla="*/ 1225 h 2738"/>
              <a:gd name="T12" fmla="*/ 106 w 1875"/>
              <a:gd name="T13" fmla="*/ 1317 h 2738"/>
              <a:gd name="T14" fmla="*/ 154 w 1875"/>
              <a:gd name="T15" fmla="*/ 1368 h 2738"/>
              <a:gd name="T16" fmla="*/ 135 w 1875"/>
              <a:gd name="T17" fmla="*/ 1442 h 2738"/>
              <a:gd name="T18" fmla="*/ 169 w 1875"/>
              <a:gd name="T19" fmla="*/ 1503 h 2738"/>
              <a:gd name="T20" fmla="*/ 158 w 1875"/>
              <a:gd name="T21" fmla="*/ 1707 h 2738"/>
              <a:gd name="T22" fmla="*/ 455 w 1875"/>
              <a:gd name="T23" fmla="*/ 1758 h 2738"/>
              <a:gd name="T24" fmla="*/ 537 w 1875"/>
              <a:gd name="T25" fmla="*/ 1805 h 2738"/>
              <a:gd name="T26" fmla="*/ 605 w 1875"/>
              <a:gd name="T27" fmla="*/ 1972 h 2738"/>
              <a:gd name="T28" fmla="*/ 623 w 1875"/>
              <a:gd name="T29" fmla="*/ 2114 h 2738"/>
              <a:gd name="T30" fmla="*/ 322 w 1875"/>
              <a:gd name="T31" fmla="*/ 2738 h 2738"/>
              <a:gd name="T32" fmla="*/ 1810 w 1875"/>
              <a:gd name="T33" fmla="*/ 2738 h 2738"/>
              <a:gd name="T34" fmla="*/ 1577 w 1875"/>
              <a:gd name="T35" fmla="*/ 2114 h 2738"/>
              <a:gd name="T36" fmla="*/ 1399 w 1875"/>
              <a:gd name="T37" fmla="*/ 1647 h 2738"/>
              <a:gd name="T38" fmla="*/ 1586 w 1875"/>
              <a:gd name="T39" fmla="*/ 1260 h 2738"/>
              <a:gd name="T40" fmla="*/ 1705 w 1875"/>
              <a:gd name="T41" fmla="*/ 450 h 2738"/>
              <a:gd name="T42" fmla="*/ 811 w 1875"/>
              <a:gd name="T43" fmla="*/ 47 h 2738"/>
              <a:gd name="T44" fmla="*/ 364 w 1875"/>
              <a:gd name="T45" fmla="*/ 378 h 2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75" h="2738">
                <a:moveTo>
                  <a:pt x="364" y="378"/>
                </a:moveTo>
                <a:cubicBezTo>
                  <a:pt x="329" y="434"/>
                  <a:pt x="225" y="708"/>
                  <a:pt x="231" y="765"/>
                </a:cubicBezTo>
                <a:cubicBezTo>
                  <a:pt x="236" y="806"/>
                  <a:pt x="251" y="852"/>
                  <a:pt x="204" y="887"/>
                </a:cubicBezTo>
                <a:cubicBezTo>
                  <a:pt x="158" y="922"/>
                  <a:pt x="119" y="974"/>
                  <a:pt x="83" y="1017"/>
                </a:cubicBezTo>
                <a:cubicBezTo>
                  <a:pt x="46" y="1060"/>
                  <a:pt x="0" y="1101"/>
                  <a:pt x="45" y="1149"/>
                </a:cubicBezTo>
                <a:cubicBezTo>
                  <a:pt x="89" y="1198"/>
                  <a:pt x="144" y="1182"/>
                  <a:pt x="137" y="1225"/>
                </a:cubicBezTo>
                <a:cubicBezTo>
                  <a:pt x="130" y="1267"/>
                  <a:pt x="88" y="1269"/>
                  <a:pt x="106" y="1317"/>
                </a:cubicBezTo>
                <a:cubicBezTo>
                  <a:pt x="124" y="1366"/>
                  <a:pt x="154" y="1368"/>
                  <a:pt x="154" y="1368"/>
                </a:cubicBezTo>
                <a:cubicBezTo>
                  <a:pt x="154" y="1368"/>
                  <a:pt x="115" y="1417"/>
                  <a:pt x="135" y="1442"/>
                </a:cubicBezTo>
                <a:cubicBezTo>
                  <a:pt x="156" y="1466"/>
                  <a:pt x="181" y="1472"/>
                  <a:pt x="169" y="1503"/>
                </a:cubicBezTo>
                <a:cubicBezTo>
                  <a:pt x="158" y="1534"/>
                  <a:pt x="95" y="1628"/>
                  <a:pt x="158" y="1707"/>
                </a:cubicBezTo>
                <a:cubicBezTo>
                  <a:pt x="220" y="1785"/>
                  <a:pt x="409" y="1769"/>
                  <a:pt x="455" y="1758"/>
                </a:cubicBezTo>
                <a:cubicBezTo>
                  <a:pt x="501" y="1747"/>
                  <a:pt x="528" y="1726"/>
                  <a:pt x="537" y="1805"/>
                </a:cubicBezTo>
                <a:cubicBezTo>
                  <a:pt x="547" y="1884"/>
                  <a:pt x="600" y="1932"/>
                  <a:pt x="605" y="1972"/>
                </a:cubicBezTo>
                <a:cubicBezTo>
                  <a:pt x="609" y="2013"/>
                  <a:pt x="602" y="2050"/>
                  <a:pt x="623" y="2114"/>
                </a:cubicBezTo>
                <a:cubicBezTo>
                  <a:pt x="630" y="2271"/>
                  <a:pt x="412" y="2506"/>
                  <a:pt x="322" y="2738"/>
                </a:cubicBezTo>
                <a:cubicBezTo>
                  <a:pt x="1810" y="2738"/>
                  <a:pt x="1810" y="2738"/>
                  <a:pt x="1810" y="2738"/>
                </a:cubicBezTo>
                <a:cubicBezTo>
                  <a:pt x="1763" y="2422"/>
                  <a:pt x="1645" y="2248"/>
                  <a:pt x="1577" y="2114"/>
                </a:cubicBezTo>
                <a:cubicBezTo>
                  <a:pt x="1499" y="1969"/>
                  <a:pt x="1385" y="1802"/>
                  <a:pt x="1399" y="1647"/>
                </a:cubicBezTo>
                <a:cubicBezTo>
                  <a:pt x="1414" y="1473"/>
                  <a:pt x="1472" y="1387"/>
                  <a:pt x="1586" y="1260"/>
                </a:cubicBezTo>
                <a:cubicBezTo>
                  <a:pt x="1700" y="1132"/>
                  <a:pt x="1875" y="801"/>
                  <a:pt x="1705" y="450"/>
                </a:cubicBezTo>
                <a:cubicBezTo>
                  <a:pt x="1536" y="99"/>
                  <a:pt x="1074" y="0"/>
                  <a:pt x="811" y="47"/>
                </a:cubicBezTo>
                <a:cubicBezTo>
                  <a:pt x="547" y="95"/>
                  <a:pt x="412" y="242"/>
                  <a:pt x="364" y="378"/>
                </a:cubicBezTo>
                <a:close/>
              </a:path>
            </a:pathLst>
          </a:custGeom>
          <a:noFill/>
          <a:ln w="12700">
            <a:solidFill>
              <a:schemeClr val="accent4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65" name="Group 64"/>
          <p:cNvGrpSpPr/>
          <p:nvPr/>
        </p:nvGrpSpPr>
        <p:grpSpPr>
          <a:xfrm>
            <a:off x="8933901" y="2283426"/>
            <a:ext cx="2062140" cy="1624938"/>
            <a:chOff x="4779283" y="2041376"/>
            <a:chExt cx="2598881" cy="2047883"/>
          </a:xfrm>
          <a:solidFill>
            <a:schemeClr val="accent4"/>
          </a:solidFill>
        </p:grpSpPr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338260" y="2063292"/>
              <a:ext cx="197428" cy="195392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30 h 59"/>
                <a:gd name="T64" fmla="*/ 25 w 59"/>
                <a:gd name="T65" fmla="*/ 30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30 h 59"/>
                <a:gd name="T72" fmla="*/ 44 w 59"/>
                <a:gd name="T73" fmla="*/ 30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94"/>
            <p:cNvSpPr>
              <a:spLocks noEditPoints="1"/>
            </p:cNvSpPr>
            <p:nvPr/>
          </p:nvSpPr>
          <p:spPr bwMode="auto">
            <a:xfrm>
              <a:off x="6817886" y="2277477"/>
              <a:ext cx="150715" cy="152672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97"/>
            <p:cNvSpPr>
              <a:spLocks noEditPoints="1"/>
            </p:cNvSpPr>
            <p:nvPr/>
          </p:nvSpPr>
          <p:spPr bwMode="auto">
            <a:xfrm>
              <a:off x="6422118" y="2098119"/>
              <a:ext cx="195733" cy="195733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6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1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99"/>
            <p:cNvSpPr>
              <a:spLocks noEditPoints="1"/>
            </p:cNvSpPr>
            <p:nvPr/>
          </p:nvSpPr>
          <p:spPr bwMode="auto">
            <a:xfrm>
              <a:off x="7209834" y="2787154"/>
              <a:ext cx="168330" cy="168330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05"/>
            <p:cNvSpPr>
              <a:spLocks noEditPoints="1"/>
            </p:cNvSpPr>
            <p:nvPr/>
          </p:nvSpPr>
          <p:spPr bwMode="auto">
            <a:xfrm>
              <a:off x="4779283" y="2583803"/>
              <a:ext cx="274026" cy="207477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60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60 h 65"/>
                <a:gd name="T20" fmla="*/ 5 w 86"/>
                <a:gd name="T21" fmla="*/ 60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60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60"/>
                  </a:moveTo>
                  <a:cubicBezTo>
                    <a:pt x="5" y="60"/>
                    <a:pt x="5" y="60"/>
                    <a:pt x="5" y="6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60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07"/>
            <p:cNvSpPr>
              <a:spLocks noEditPoints="1"/>
            </p:cNvSpPr>
            <p:nvPr/>
          </p:nvSpPr>
          <p:spPr bwMode="auto">
            <a:xfrm>
              <a:off x="6722398" y="3190364"/>
              <a:ext cx="272069" cy="272068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6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30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4 h 85"/>
                <a:gd name="T36" fmla="*/ 55 w 85"/>
                <a:gd name="T37" fmla="*/ 11 h 85"/>
                <a:gd name="T38" fmla="*/ 74 w 85"/>
                <a:gd name="T39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6"/>
                    <a:pt x="61" y="6"/>
                    <a:pt x="61" y="6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30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9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4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3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8"/>
            <p:cNvSpPr>
              <a:spLocks noEditPoints="1"/>
            </p:cNvSpPr>
            <p:nvPr/>
          </p:nvSpPr>
          <p:spPr bwMode="auto">
            <a:xfrm>
              <a:off x="6719540" y="2883422"/>
              <a:ext cx="172642" cy="172642"/>
            </a:xfrm>
            <a:custGeom>
              <a:avLst/>
              <a:gdLst>
                <a:gd name="T0" fmla="*/ 53 w 77"/>
                <a:gd name="T1" fmla="*/ 30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8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1" y="45"/>
                    <a:pt x="0" y="42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8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8"/>
                    <a:pt x="7" y="61"/>
                    <a:pt x="4" y="54"/>
                  </a:cubicBezTo>
                  <a:lnTo>
                    <a:pt x="20" y="3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09"/>
            <p:cNvSpPr>
              <a:spLocks noEditPoints="1"/>
            </p:cNvSpPr>
            <p:nvPr/>
          </p:nvSpPr>
          <p:spPr bwMode="auto">
            <a:xfrm>
              <a:off x="5348405" y="2821348"/>
              <a:ext cx="160850" cy="129498"/>
            </a:xfrm>
            <a:custGeom>
              <a:avLst/>
              <a:gdLst>
                <a:gd name="T0" fmla="*/ 0 w 72"/>
                <a:gd name="T1" fmla="*/ 0 h 58"/>
                <a:gd name="T2" fmla="*/ 0 w 72"/>
                <a:gd name="T3" fmla="*/ 58 h 58"/>
                <a:gd name="T4" fmla="*/ 72 w 72"/>
                <a:gd name="T5" fmla="*/ 58 h 58"/>
                <a:gd name="T6" fmla="*/ 72 w 72"/>
                <a:gd name="T7" fmla="*/ 0 h 58"/>
                <a:gd name="T8" fmla="*/ 0 w 72"/>
                <a:gd name="T9" fmla="*/ 0 h 58"/>
                <a:gd name="T10" fmla="*/ 67 w 72"/>
                <a:gd name="T11" fmla="*/ 53 h 58"/>
                <a:gd name="T12" fmla="*/ 4 w 72"/>
                <a:gd name="T13" fmla="*/ 53 h 58"/>
                <a:gd name="T14" fmla="*/ 4 w 72"/>
                <a:gd name="T15" fmla="*/ 4 h 58"/>
                <a:gd name="T16" fmla="*/ 67 w 72"/>
                <a:gd name="T17" fmla="*/ 4 h 58"/>
                <a:gd name="T18" fmla="*/ 67 w 72"/>
                <a:gd name="T19" fmla="*/ 53 h 58"/>
                <a:gd name="T20" fmla="*/ 49 w 72"/>
                <a:gd name="T21" fmla="*/ 15 h 58"/>
                <a:gd name="T22" fmla="*/ 56 w 72"/>
                <a:gd name="T23" fmla="*/ 22 h 58"/>
                <a:gd name="T24" fmla="*/ 63 w 72"/>
                <a:gd name="T25" fmla="*/ 15 h 58"/>
                <a:gd name="T26" fmla="*/ 56 w 72"/>
                <a:gd name="T27" fmla="*/ 9 h 58"/>
                <a:gd name="T28" fmla="*/ 49 w 72"/>
                <a:gd name="T29" fmla="*/ 15 h 58"/>
                <a:gd name="T30" fmla="*/ 63 w 72"/>
                <a:gd name="T31" fmla="*/ 49 h 58"/>
                <a:gd name="T32" fmla="*/ 9 w 72"/>
                <a:gd name="T33" fmla="*/ 49 h 58"/>
                <a:gd name="T34" fmla="*/ 22 w 72"/>
                <a:gd name="T35" fmla="*/ 13 h 58"/>
                <a:gd name="T36" fmla="*/ 40 w 72"/>
                <a:gd name="T37" fmla="*/ 35 h 58"/>
                <a:gd name="T38" fmla="*/ 49 w 72"/>
                <a:gd name="T39" fmla="*/ 29 h 58"/>
                <a:gd name="T40" fmla="*/ 63 w 72"/>
                <a:gd name="T41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8">
                  <a:moveTo>
                    <a:pt x="0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7" y="4"/>
                    <a:pt x="67" y="4"/>
                    <a:pt x="67" y="4"/>
                  </a:cubicBezTo>
                  <a:lnTo>
                    <a:pt x="67" y="53"/>
                  </a:lnTo>
                  <a:close/>
                  <a:moveTo>
                    <a:pt x="49" y="15"/>
                  </a:moveTo>
                  <a:cubicBezTo>
                    <a:pt x="49" y="19"/>
                    <a:pt x="52" y="22"/>
                    <a:pt x="56" y="22"/>
                  </a:cubicBezTo>
                  <a:cubicBezTo>
                    <a:pt x="60" y="22"/>
                    <a:pt x="63" y="19"/>
                    <a:pt x="63" y="15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5"/>
                  </a:cubicBezTo>
                  <a:close/>
                  <a:moveTo>
                    <a:pt x="63" y="49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63" y="4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10"/>
            <p:cNvSpPr>
              <a:spLocks noEditPoints="1"/>
            </p:cNvSpPr>
            <p:nvPr/>
          </p:nvSpPr>
          <p:spPr bwMode="auto">
            <a:xfrm>
              <a:off x="5974645" y="3228863"/>
              <a:ext cx="242709" cy="281855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60"/>
                    <a:pt x="16" y="65"/>
                  </a:cubicBezTo>
                  <a:cubicBezTo>
                    <a:pt x="28" y="60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1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13"/>
            <p:cNvSpPr>
              <a:spLocks noEditPoints="1"/>
            </p:cNvSpPr>
            <p:nvPr/>
          </p:nvSpPr>
          <p:spPr bwMode="auto">
            <a:xfrm>
              <a:off x="5301919" y="2445847"/>
              <a:ext cx="270111" cy="313173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6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9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6"/>
                    <a:pt x="43" y="86"/>
                  </a:cubicBezTo>
                  <a:cubicBezTo>
                    <a:pt x="34" y="86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9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15"/>
            <p:cNvSpPr>
              <a:spLocks noEditPoints="1"/>
            </p:cNvSpPr>
            <p:nvPr/>
          </p:nvSpPr>
          <p:spPr bwMode="auto">
            <a:xfrm>
              <a:off x="6076305" y="2145081"/>
              <a:ext cx="244390" cy="218754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6 h 78"/>
                <a:gd name="T20" fmla="*/ 22 w 88"/>
                <a:gd name="T21" fmla="*/ 56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6 h 78"/>
                <a:gd name="T28" fmla="*/ 83 w 88"/>
                <a:gd name="T29" fmla="*/ 56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5 h 78"/>
                <a:gd name="T42" fmla="*/ 60 w 88"/>
                <a:gd name="T43" fmla="*/ 45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6"/>
                    <a:pt x="5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6" y="56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16"/>
            <p:cNvSpPr>
              <a:spLocks noEditPoints="1"/>
            </p:cNvSpPr>
            <p:nvPr/>
          </p:nvSpPr>
          <p:spPr bwMode="auto">
            <a:xfrm>
              <a:off x="6905365" y="2546082"/>
              <a:ext cx="244667" cy="258367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1 h 81"/>
                <a:gd name="T20" fmla="*/ 11 w 76"/>
                <a:gd name="T21" fmla="*/ 71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1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3 h 81"/>
                <a:gd name="T50" fmla="*/ 33 w 76"/>
                <a:gd name="T51" fmla="*/ 30 h 81"/>
                <a:gd name="T52" fmla="*/ 41 w 76"/>
                <a:gd name="T53" fmla="*/ 23 h 81"/>
                <a:gd name="T54" fmla="*/ 33 w 76"/>
                <a:gd name="T55" fmla="*/ 15 h 81"/>
                <a:gd name="T56" fmla="*/ 26 w 76"/>
                <a:gd name="T57" fmla="*/ 23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1"/>
                  </a:moveTo>
                  <a:cubicBezTo>
                    <a:pt x="11" y="71"/>
                    <a:pt x="11" y="71"/>
                    <a:pt x="11" y="7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1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3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3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3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17"/>
            <p:cNvSpPr>
              <a:spLocks noEditPoints="1"/>
            </p:cNvSpPr>
            <p:nvPr/>
          </p:nvSpPr>
          <p:spPr bwMode="auto">
            <a:xfrm>
              <a:off x="6092733" y="3840679"/>
              <a:ext cx="248581" cy="248580"/>
            </a:xfrm>
            <a:custGeom>
              <a:avLst/>
              <a:gdLst>
                <a:gd name="T0" fmla="*/ 67 w 127"/>
                <a:gd name="T1" fmla="*/ 0 h 127"/>
                <a:gd name="T2" fmla="*/ 55 w 127"/>
                <a:gd name="T3" fmla="*/ 11 h 127"/>
                <a:gd name="T4" fmla="*/ 67 w 127"/>
                <a:gd name="T5" fmla="*/ 24 h 127"/>
                <a:gd name="T6" fmla="*/ 39 w 127"/>
                <a:gd name="T7" fmla="*/ 55 h 127"/>
                <a:gd name="T8" fmla="*/ 11 w 127"/>
                <a:gd name="T9" fmla="*/ 55 h 127"/>
                <a:gd name="T10" fmla="*/ 34 w 127"/>
                <a:gd name="T11" fmla="*/ 77 h 127"/>
                <a:gd name="T12" fmla="*/ 0 w 127"/>
                <a:gd name="T13" fmla="*/ 122 h 127"/>
                <a:gd name="T14" fmla="*/ 0 w 127"/>
                <a:gd name="T15" fmla="*/ 127 h 127"/>
                <a:gd name="T16" fmla="*/ 4 w 127"/>
                <a:gd name="T17" fmla="*/ 127 h 127"/>
                <a:gd name="T18" fmla="*/ 49 w 127"/>
                <a:gd name="T19" fmla="*/ 93 h 127"/>
                <a:gd name="T20" fmla="*/ 71 w 127"/>
                <a:gd name="T21" fmla="*/ 114 h 127"/>
                <a:gd name="T22" fmla="*/ 71 w 127"/>
                <a:gd name="T23" fmla="*/ 86 h 127"/>
                <a:gd name="T24" fmla="*/ 102 w 127"/>
                <a:gd name="T25" fmla="*/ 59 h 127"/>
                <a:gd name="T26" fmla="*/ 114 w 127"/>
                <a:gd name="T27" fmla="*/ 72 h 127"/>
                <a:gd name="T28" fmla="*/ 127 w 127"/>
                <a:gd name="T29" fmla="*/ 59 h 127"/>
                <a:gd name="T30" fmla="*/ 67 w 127"/>
                <a:gd name="T31" fmla="*/ 0 h 127"/>
                <a:gd name="T32" fmla="*/ 55 w 127"/>
                <a:gd name="T33" fmla="*/ 67 h 127"/>
                <a:gd name="T34" fmla="*/ 47 w 127"/>
                <a:gd name="T35" fmla="*/ 59 h 127"/>
                <a:gd name="T36" fmla="*/ 75 w 127"/>
                <a:gd name="T37" fmla="*/ 31 h 127"/>
                <a:gd name="T38" fmla="*/ 83 w 127"/>
                <a:gd name="T39" fmla="*/ 39 h 127"/>
                <a:gd name="T40" fmla="*/ 55 w 127"/>
                <a:gd name="T41" fmla="*/ 6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7">
                  <a:moveTo>
                    <a:pt x="67" y="0"/>
                  </a:moveTo>
                  <a:lnTo>
                    <a:pt x="55" y="11"/>
                  </a:lnTo>
                  <a:lnTo>
                    <a:pt x="67" y="24"/>
                  </a:lnTo>
                  <a:lnTo>
                    <a:pt x="39" y="55"/>
                  </a:lnTo>
                  <a:lnTo>
                    <a:pt x="11" y="55"/>
                  </a:lnTo>
                  <a:lnTo>
                    <a:pt x="34" y="77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4" y="127"/>
                  </a:lnTo>
                  <a:lnTo>
                    <a:pt x="49" y="93"/>
                  </a:lnTo>
                  <a:lnTo>
                    <a:pt x="71" y="114"/>
                  </a:lnTo>
                  <a:lnTo>
                    <a:pt x="71" y="86"/>
                  </a:lnTo>
                  <a:lnTo>
                    <a:pt x="102" y="59"/>
                  </a:lnTo>
                  <a:lnTo>
                    <a:pt x="114" y="72"/>
                  </a:lnTo>
                  <a:lnTo>
                    <a:pt x="127" y="59"/>
                  </a:lnTo>
                  <a:lnTo>
                    <a:pt x="67" y="0"/>
                  </a:lnTo>
                  <a:close/>
                  <a:moveTo>
                    <a:pt x="55" y="67"/>
                  </a:moveTo>
                  <a:lnTo>
                    <a:pt x="47" y="59"/>
                  </a:lnTo>
                  <a:lnTo>
                    <a:pt x="75" y="31"/>
                  </a:lnTo>
                  <a:lnTo>
                    <a:pt x="83" y="39"/>
                  </a:lnTo>
                  <a:lnTo>
                    <a:pt x="55" y="6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123"/>
            <p:cNvSpPr>
              <a:spLocks noEditPoints="1"/>
            </p:cNvSpPr>
            <p:nvPr/>
          </p:nvSpPr>
          <p:spPr bwMode="auto">
            <a:xfrm>
              <a:off x="5018036" y="2228933"/>
              <a:ext cx="307301" cy="322959"/>
            </a:xfrm>
            <a:custGeom>
              <a:avLst/>
              <a:gdLst>
                <a:gd name="T0" fmla="*/ 41 w 96"/>
                <a:gd name="T1" fmla="*/ 6 h 101"/>
                <a:gd name="T2" fmla="*/ 42 w 96"/>
                <a:gd name="T3" fmla="*/ 2 h 101"/>
                <a:gd name="T4" fmla="*/ 36 w 96"/>
                <a:gd name="T5" fmla="*/ 0 h 101"/>
                <a:gd name="T6" fmla="*/ 35 w 96"/>
                <a:gd name="T7" fmla="*/ 7 h 101"/>
                <a:gd name="T8" fmla="*/ 0 w 96"/>
                <a:gd name="T9" fmla="*/ 54 h 101"/>
                <a:gd name="T10" fmla="*/ 96 w 96"/>
                <a:gd name="T11" fmla="*/ 54 h 101"/>
                <a:gd name="T12" fmla="*/ 33 w 96"/>
                <a:gd name="T13" fmla="*/ 4 h 101"/>
                <a:gd name="T14" fmla="*/ 38 w 96"/>
                <a:gd name="T15" fmla="*/ 1 h 101"/>
                <a:gd name="T16" fmla="*/ 40 w 96"/>
                <a:gd name="T17" fmla="*/ 5 h 101"/>
                <a:gd name="T18" fmla="*/ 35 w 96"/>
                <a:gd name="T19" fmla="*/ 6 h 101"/>
                <a:gd name="T20" fmla="*/ 73 w 96"/>
                <a:gd name="T21" fmla="*/ 79 h 101"/>
                <a:gd name="T22" fmla="*/ 54 w 96"/>
                <a:gd name="T23" fmla="*/ 81 h 101"/>
                <a:gd name="T24" fmla="*/ 48 w 96"/>
                <a:gd name="T25" fmla="*/ 90 h 101"/>
                <a:gd name="T26" fmla="*/ 13 w 96"/>
                <a:gd name="T27" fmla="*/ 64 h 101"/>
                <a:gd name="T28" fmla="*/ 12 w 96"/>
                <a:gd name="T29" fmla="*/ 58 h 101"/>
                <a:gd name="T30" fmla="*/ 22 w 96"/>
                <a:gd name="T31" fmla="*/ 28 h 101"/>
                <a:gd name="T32" fmla="*/ 42 w 96"/>
                <a:gd name="T33" fmla="*/ 26 h 101"/>
                <a:gd name="T34" fmla="*/ 48 w 96"/>
                <a:gd name="T35" fmla="*/ 17 h 101"/>
                <a:gd name="T36" fmla="*/ 83 w 96"/>
                <a:gd name="T37" fmla="*/ 43 h 101"/>
                <a:gd name="T38" fmla="*/ 84 w 96"/>
                <a:gd name="T39" fmla="*/ 49 h 101"/>
                <a:gd name="T40" fmla="*/ 73 w 96"/>
                <a:gd name="T41" fmla="*/ 79 h 101"/>
                <a:gd name="T42" fmla="*/ 53 w 96"/>
                <a:gd name="T43" fmla="*/ 44 h 101"/>
                <a:gd name="T44" fmla="*/ 43 w 96"/>
                <a:gd name="T45" fmla="*/ 32 h 101"/>
                <a:gd name="T46" fmla="*/ 40 w 96"/>
                <a:gd name="T47" fmla="*/ 46 h 101"/>
                <a:gd name="T48" fmla="*/ 38 w 96"/>
                <a:gd name="T49" fmla="*/ 49 h 101"/>
                <a:gd name="T50" fmla="*/ 26 w 96"/>
                <a:gd name="T51" fmla="*/ 58 h 101"/>
                <a:gd name="T52" fmla="*/ 38 w 96"/>
                <a:gd name="T53" fmla="*/ 59 h 101"/>
                <a:gd name="T54" fmla="*/ 43 w 96"/>
                <a:gd name="T55" fmla="*/ 63 h 101"/>
                <a:gd name="T56" fmla="*/ 53 w 96"/>
                <a:gd name="T57" fmla="*/ 75 h 101"/>
                <a:gd name="T58" fmla="*/ 56 w 96"/>
                <a:gd name="T59" fmla="*/ 61 h 101"/>
                <a:gd name="T60" fmla="*/ 58 w 96"/>
                <a:gd name="T61" fmla="*/ 58 h 101"/>
                <a:gd name="T62" fmla="*/ 70 w 96"/>
                <a:gd name="T63" fmla="*/ 49 h 101"/>
                <a:gd name="T64" fmla="*/ 58 w 96"/>
                <a:gd name="T65" fmla="*/ 48 h 101"/>
                <a:gd name="T66" fmla="*/ 48 w 96"/>
                <a:gd name="T67" fmla="*/ 44 h 101"/>
                <a:gd name="T68" fmla="*/ 48 w 96"/>
                <a:gd name="T69" fmla="*/ 44 h 101"/>
                <a:gd name="T70" fmla="*/ 48 w 96"/>
                <a:gd name="T71" fmla="*/ 44 h 101"/>
                <a:gd name="T72" fmla="*/ 49 w 96"/>
                <a:gd name="T73" fmla="*/ 44 h 101"/>
                <a:gd name="T74" fmla="*/ 52 w 96"/>
                <a:gd name="T75" fmla="*/ 45 h 101"/>
                <a:gd name="T76" fmla="*/ 39 w 96"/>
                <a:gd name="T77" fmla="*/ 57 h 101"/>
                <a:gd name="T78" fmla="*/ 46 w 96"/>
                <a:gd name="T79" fmla="*/ 44 h 101"/>
                <a:gd name="T80" fmla="*/ 53 w 96"/>
                <a:gd name="T81" fmla="*/ 62 h 101"/>
                <a:gd name="T82" fmla="*/ 50 w 96"/>
                <a:gd name="T83" fmla="*/ 63 h 101"/>
                <a:gd name="T84" fmla="*/ 47 w 96"/>
                <a:gd name="T85" fmla="*/ 63 h 101"/>
                <a:gd name="T86" fmla="*/ 47 w 96"/>
                <a:gd name="T87" fmla="*/ 63 h 101"/>
                <a:gd name="T88" fmla="*/ 51 w 96"/>
                <a:gd name="T89" fmla="*/ 57 h 101"/>
                <a:gd name="T90" fmla="*/ 57 w 96"/>
                <a:gd name="T91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1">
                  <a:moveTo>
                    <a:pt x="48" y="6"/>
                  </a:moveTo>
                  <a:cubicBezTo>
                    <a:pt x="46" y="6"/>
                    <a:pt x="43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5"/>
                    <a:pt x="43" y="4"/>
                    <a:pt x="42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1" y="3"/>
                    <a:pt x="32" y="5"/>
                  </a:cubicBezTo>
                  <a:cubicBezTo>
                    <a:pt x="32" y="6"/>
                    <a:pt x="33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15" y="13"/>
                    <a:pt x="0" y="32"/>
                    <a:pt x="0" y="54"/>
                  </a:cubicBezTo>
                  <a:cubicBezTo>
                    <a:pt x="0" y="80"/>
                    <a:pt x="22" y="101"/>
                    <a:pt x="48" y="101"/>
                  </a:cubicBezTo>
                  <a:cubicBezTo>
                    <a:pt x="74" y="101"/>
                    <a:pt x="96" y="80"/>
                    <a:pt x="96" y="54"/>
                  </a:cubicBezTo>
                  <a:cubicBezTo>
                    <a:pt x="96" y="27"/>
                    <a:pt x="74" y="6"/>
                    <a:pt x="48" y="6"/>
                  </a:cubicBezTo>
                  <a:close/>
                  <a:moveTo>
                    <a:pt x="33" y="4"/>
                  </a:moveTo>
                  <a:cubicBezTo>
                    <a:pt x="33" y="3"/>
                    <a:pt x="35" y="2"/>
                    <a:pt x="37" y="1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39" y="1"/>
                    <a:pt x="41" y="2"/>
                    <a:pt x="41" y="3"/>
                  </a:cubicBezTo>
                  <a:cubicBezTo>
                    <a:pt x="41" y="4"/>
                    <a:pt x="41" y="4"/>
                    <a:pt x="40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36" y="5"/>
                    <a:pt x="36" y="5"/>
                    <a:pt x="35" y="6"/>
                  </a:cubicBezTo>
                  <a:cubicBezTo>
                    <a:pt x="34" y="6"/>
                    <a:pt x="33" y="5"/>
                    <a:pt x="33" y="4"/>
                  </a:cubicBezTo>
                  <a:close/>
                  <a:moveTo>
                    <a:pt x="73" y="79"/>
                  </a:moveTo>
                  <a:cubicBezTo>
                    <a:pt x="69" y="84"/>
                    <a:pt x="64" y="87"/>
                    <a:pt x="58" y="88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1" y="90"/>
                    <a:pt x="50" y="90"/>
                    <a:pt x="48" y="90"/>
                  </a:cubicBezTo>
                  <a:cubicBezTo>
                    <a:pt x="38" y="90"/>
                    <a:pt x="29" y="86"/>
                    <a:pt x="22" y="79"/>
                  </a:cubicBezTo>
                  <a:cubicBezTo>
                    <a:pt x="18" y="75"/>
                    <a:pt x="15" y="70"/>
                    <a:pt x="13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5"/>
                    <a:pt x="12" y="54"/>
                  </a:cubicBezTo>
                  <a:cubicBezTo>
                    <a:pt x="12" y="44"/>
                    <a:pt x="15" y="35"/>
                    <a:pt x="22" y="28"/>
                  </a:cubicBezTo>
                  <a:cubicBezTo>
                    <a:pt x="27" y="24"/>
                    <a:pt x="32" y="21"/>
                    <a:pt x="38" y="19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6" y="17"/>
                    <a:pt x="48" y="17"/>
                  </a:cubicBezTo>
                  <a:cubicBezTo>
                    <a:pt x="58" y="17"/>
                    <a:pt x="67" y="21"/>
                    <a:pt x="73" y="28"/>
                  </a:cubicBezTo>
                  <a:cubicBezTo>
                    <a:pt x="78" y="32"/>
                    <a:pt x="81" y="38"/>
                    <a:pt x="83" y="43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50"/>
                    <a:pt x="84" y="52"/>
                    <a:pt x="84" y="54"/>
                  </a:cubicBezTo>
                  <a:cubicBezTo>
                    <a:pt x="84" y="63"/>
                    <a:pt x="80" y="72"/>
                    <a:pt x="73" y="79"/>
                  </a:cubicBezTo>
                  <a:close/>
                  <a:moveTo>
                    <a:pt x="73" y="29"/>
                  </a:move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0" y="43"/>
                    <a:pt x="48" y="4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4"/>
                    <a:pt x="40" y="45"/>
                    <a:pt x="40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7" y="50"/>
                    <a:pt x="37" y="52"/>
                    <a:pt x="37" y="53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4"/>
                    <a:pt x="46" y="65"/>
                    <a:pt x="47" y="6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5" y="62"/>
                    <a:pt x="56" y="6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6"/>
                    <a:pt x="59" y="54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8"/>
                  </a:cubicBezTo>
                  <a:lnTo>
                    <a:pt x="73" y="29"/>
                  </a:lnTo>
                  <a:close/>
                  <a:moveTo>
                    <a:pt x="48" y="44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lose/>
                  <a:moveTo>
                    <a:pt x="46" y="44"/>
                  </a:moveTo>
                  <a:cubicBezTo>
                    <a:pt x="47" y="44"/>
                    <a:pt x="47" y="44"/>
                    <a:pt x="48" y="44"/>
                  </a:cubicBezTo>
                  <a:cubicBezTo>
                    <a:pt x="48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0" y="44"/>
                    <a:pt x="51" y="44"/>
                    <a:pt x="52" y="4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6"/>
                    <a:pt x="39" y="56"/>
                  </a:cubicBezTo>
                  <a:cubicBezTo>
                    <a:pt x="37" y="50"/>
                    <a:pt x="41" y="45"/>
                    <a:pt x="46" y="44"/>
                  </a:cubicBezTo>
                  <a:close/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2" y="62"/>
                    <a:pt x="51" y="63"/>
                    <a:pt x="50" y="63"/>
                  </a:cubicBezTo>
                  <a:cubicBezTo>
                    <a:pt x="49" y="63"/>
                    <a:pt x="49" y="63"/>
                    <a:pt x="48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3"/>
                    <a:pt x="45" y="63"/>
                    <a:pt x="44" y="62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2"/>
                  </a:cubicBezTo>
                  <a:cubicBezTo>
                    <a:pt x="58" y="56"/>
                    <a:pt x="56" y="60"/>
                    <a:pt x="53" y="6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128"/>
            <p:cNvSpPr>
              <a:spLocks noEditPoints="1"/>
            </p:cNvSpPr>
            <p:nvPr/>
          </p:nvSpPr>
          <p:spPr bwMode="auto">
            <a:xfrm>
              <a:off x="5756108" y="2477538"/>
              <a:ext cx="416912" cy="418868"/>
            </a:xfrm>
            <a:custGeom>
              <a:avLst/>
              <a:gdLst>
                <a:gd name="T0" fmla="*/ 65 w 130"/>
                <a:gd name="T1" fmla="*/ 0 h 131"/>
                <a:gd name="T2" fmla="*/ 0 w 130"/>
                <a:gd name="T3" fmla="*/ 65 h 131"/>
                <a:gd name="T4" fmla="*/ 65 w 130"/>
                <a:gd name="T5" fmla="*/ 131 h 131"/>
                <a:gd name="T6" fmla="*/ 130 w 130"/>
                <a:gd name="T7" fmla="*/ 65 h 131"/>
                <a:gd name="T8" fmla="*/ 65 w 130"/>
                <a:gd name="T9" fmla="*/ 0 h 131"/>
                <a:gd name="T10" fmla="*/ 65 w 130"/>
                <a:gd name="T11" fmla="*/ 114 h 131"/>
                <a:gd name="T12" fmla="*/ 16 w 130"/>
                <a:gd name="T13" fmla="*/ 65 h 131"/>
                <a:gd name="T14" fmla="*/ 65 w 130"/>
                <a:gd name="T15" fmla="*/ 17 h 131"/>
                <a:gd name="T16" fmla="*/ 114 w 130"/>
                <a:gd name="T17" fmla="*/ 65 h 131"/>
                <a:gd name="T18" fmla="*/ 65 w 130"/>
                <a:gd name="T19" fmla="*/ 114 h 131"/>
                <a:gd name="T20" fmla="*/ 40 w 130"/>
                <a:gd name="T21" fmla="*/ 65 h 131"/>
                <a:gd name="T22" fmla="*/ 65 w 130"/>
                <a:gd name="T23" fmla="*/ 90 h 131"/>
                <a:gd name="T24" fmla="*/ 89 w 130"/>
                <a:gd name="T25" fmla="*/ 65 h 131"/>
                <a:gd name="T26" fmla="*/ 65 w 130"/>
                <a:gd name="T27" fmla="*/ 41 h 131"/>
                <a:gd name="T28" fmla="*/ 40 w 130"/>
                <a:gd name="T29" fmla="*/ 6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1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1"/>
                    <a:pt x="65" y="131"/>
                  </a:cubicBezTo>
                  <a:cubicBezTo>
                    <a:pt x="101" y="131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7"/>
                    <a:pt x="65" y="17"/>
                  </a:cubicBezTo>
                  <a:cubicBezTo>
                    <a:pt x="92" y="17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130"/>
            <p:cNvSpPr>
              <a:spLocks noEditPoints="1"/>
            </p:cNvSpPr>
            <p:nvPr/>
          </p:nvSpPr>
          <p:spPr bwMode="auto">
            <a:xfrm>
              <a:off x="6403271" y="2374816"/>
              <a:ext cx="383636" cy="342532"/>
            </a:xfrm>
            <a:custGeom>
              <a:avLst/>
              <a:gdLst>
                <a:gd name="T0" fmla="*/ 50 w 120"/>
                <a:gd name="T1" fmla="*/ 0 h 107"/>
                <a:gd name="T2" fmla="*/ 50 w 120"/>
                <a:gd name="T3" fmla="*/ 0 h 107"/>
                <a:gd name="T4" fmla="*/ 100 w 120"/>
                <a:gd name="T5" fmla="*/ 41 h 107"/>
                <a:gd name="T6" fmla="*/ 50 w 120"/>
                <a:gd name="T7" fmla="*/ 81 h 107"/>
                <a:gd name="T8" fmla="*/ 42 w 120"/>
                <a:gd name="T9" fmla="*/ 81 h 107"/>
                <a:gd name="T10" fmla="*/ 7 w 120"/>
                <a:gd name="T11" fmla="*/ 93 h 107"/>
                <a:gd name="T12" fmla="*/ 7 w 120"/>
                <a:gd name="T13" fmla="*/ 91 h 107"/>
                <a:gd name="T14" fmla="*/ 19 w 120"/>
                <a:gd name="T15" fmla="*/ 75 h 107"/>
                <a:gd name="T16" fmla="*/ 19 w 120"/>
                <a:gd name="T17" fmla="*/ 72 h 107"/>
                <a:gd name="T18" fmla="*/ 0 w 120"/>
                <a:gd name="T19" fmla="*/ 41 h 107"/>
                <a:gd name="T20" fmla="*/ 50 w 120"/>
                <a:gd name="T21" fmla="*/ 0 h 107"/>
                <a:gd name="T22" fmla="*/ 104 w 120"/>
                <a:gd name="T23" fmla="*/ 91 h 107"/>
                <a:gd name="T24" fmla="*/ 113 w 120"/>
                <a:gd name="T25" fmla="*/ 104 h 107"/>
                <a:gd name="T26" fmla="*/ 113 w 120"/>
                <a:gd name="T27" fmla="*/ 107 h 107"/>
                <a:gd name="T28" fmla="*/ 83 w 120"/>
                <a:gd name="T29" fmla="*/ 96 h 107"/>
                <a:gd name="T30" fmla="*/ 77 w 120"/>
                <a:gd name="T31" fmla="*/ 96 h 107"/>
                <a:gd name="T32" fmla="*/ 50 w 120"/>
                <a:gd name="T33" fmla="*/ 89 h 107"/>
                <a:gd name="T34" fmla="*/ 90 w 120"/>
                <a:gd name="T35" fmla="*/ 75 h 107"/>
                <a:gd name="T36" fmla="*/ 103 w 120"/>
                <a:gd name="T37" fmla="*/ 60 h 107"/>
                <a:gd name="T38" fmla="*/ 108 w 120"/>
                <a:gd name="T39" fmla="*/ 41 h 107"/>
                <a:gd name="T40" fmla="*/ 108 w 120"/>
                <a:gd name="T41" fmla="*/ 37 h 107"/>
                <a:gd name="T42" fmla="*/ 120 w 120"/>
                <a:gd name="T43" fmla="*/ 62 h 107"/>
                <a:gd name="T44" fmla="*/ 104 w 120"/>
                <a:gd name="T45" fmla="*/ 88 h 107"/>
                <a:gd name="T46" fmla="*/ 104 w 120"/>
                <a:gd name="T47" fmla="*/ 9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7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1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2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7"/>
                    <a:pt x="107" y="102"/>
                    <a:pt x="113" y="104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02" y="106"/>
                    <a:pt x="93" y="105"/>
                    <a:pt x="83" y="96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9"/>
                    <a:pt x="108" y="37"/>
                  </a:cubicBezTo>
                  <a:cubicBezTo>
                    <a:pt x="115" y="44"/>
                    <a:pt x="120" y="52"/>
                    <a:pt x="120" y="62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136"/>
            <p:cNvSpPr>
              <a:spLocks noEditPoints="1"/>
            </p:cNvSpPr>
            <p:nvPr/>
          </p:nvSpPr>
          <p:spPr bwMode="auto">
            <a:xfrm>
              <a:off x="5005124" y="2891978"/>
              <a:ext cx="229271" cy="227922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32 w 104"/>
                <a:gd name="T11" fmla="*/ 52 h 104"/>
                <a:gd name="T12" fmla="*/ 52 w 104"/>
                <a:gd name="T13" fmla="*/ 32 h 104"/>
                <a:gd name="T14" fmla="*/ 72 w 104"/>
                <a:gd name="T15" fmla="*/ 52 h 104"/>
                <a:gd name="T16" fmla="*/ 52 w 104"/>
                <a:gd name="T17" fmla="*/ 71 h 104"/>
                <a:gd name="T18" fmla="*/ 32 w 104"/>
                <a:gd name="T19" fmla="*/ 52 h 104"/>
                <a:gd name="T20" fmla="*/ 94 w 104"/>
                <a:gd name="T21" fmla="*/ 69 h 104"/>
                <a:gd name="T22" fmla="*/ 94 w 104"/>
                <a:gd name="T23" fmla="*/ 69 h 104"/>
                <a:gd name="T24" fmla="*/ 76 w 104"/>
                <a:gd name="T25" fmla="*/ 62 h 104"/>
                <a:gd name="T26" fmla="*/ 78 w 104"/>
                <a:gd name="T27" fmla="*/ 52 h 104"/>
                <a:gd name="T28" fmla="*/ 76 w 104"/>
                <a:gd name="T29" fmla="*/ 42 h 104"/>
                <a:gd name="T30" fmla="*/ 89 w 104"/>
                <a:gd name="T31" fmla="*/ 37 h 104"/>
                <a:gd name="T32" fmla="*/ 94 w 104"/>
                <a:gd name="T33" fmla="*/ 34 h 104"/>
                <a:gd name="T34" fmla="*/ 98 w 104"/>
                <a:gd name="T35" fmla="*/ 52 h 104"/>
                <a:gd name="T36" fmla="*/ 94 w 104"/>
                <a:gd name="T37" fmla="*/ 69 h 104"/>
                <a:gd name="T38" fmla="*/ 69 w 104"/>
                <a:gd name="T39" fmla="*/ 10 h 104"/>
                <a:gd name="T40" fmla="*/ 69 w 104"/>
                <a:gd name="T41" fmla="*/ 10 h 104"/>
                <a:gd name="T42" fmla="*/ 69 w 104"/>
                <a:gd name="T43" fmla="*/ 10 h 104"/>
                <a:gd name="T44" fmla="*/ 62 w 104"/>
                <a:gd name="T45" fmla="*/ 28 h 104"/>
                <a:gd name="T46" fmla="*/ 52 w 104"/>
                <a:gd name="T47" fmla="*/ 26 h 104"/>
                <a:gd name="T48" fmla="*/ 42 w 104"/>
                <a:gd name="T49" fmla="*/ 28 h 104"/>
                <a:gd name="T50" fmla="*/ 38 w 104"/>
                <a:gd name="T51" fmla="*/ 19 h 104"/>
                <a:gd name="T52" fmla="*/ 35 w 104"/>
                <a:gd name="T53" fmla="*/ 10 h 104"/>
                <a:gd name="T54" fmla="*/ 52 w 104"/>
                <a:gd name="T55" fmla="*/ 6 h 104"/>
                <a:gd name="T56" fmla="*/ 69 w 104"/>
                <a:gd name="T57" fmla="*/ 10 h 104"/>
                <a:gd name="T58" fmla="*/ 10 w 104"/>
                <a:gd name="T59" fmla="*/ 34 h 104"/>
                <a:gd name="T60" fmla="*/ 19 w 104"/>
                <a:gd name="T61" fmla="*/ 38 h 104"/>
                <a:gd name="T62" fmla="*/ 28 w 104"/>
                <a:gd name="T63" fmla="*/ 42 h 104"/>
                <a:gd name="T64" fmla="*/ 26 w 104"/>
                <a:gd name="T65" fmla="*/ 52 h 104"/>
                <a:gd name="T66" fmla="*/ 28 w 104"/>
                <a:gd name="T67" fmla="*/ 62 h 104"/>
                <a:gd name="T68" fmla="*/ 10 w 104"/>
                <a:gd name="T69" fmla="*/ 69 h 104"/>
                <a:gd name="T70" fmla="*/ 6 w 104"/>
                <a:gd name="T71" fmla="*/ 52 h 104"/>
                <a:gd name="T72" fmla="*/ 10 w 104"/>
                <a:gd name="T73" fmla="*/ 34 h 104"/>
                <a:gd name="T74" fmla="*/ 35 w 104"/>
                <a:gd name="T75" fmla="*/ 94 h 104"/>
                <a:gd name="T76" fmla="*/ 37 w 104"/>
                <a:gd name="T77" fmla="*/ 88 h 104"/>
                <a:gd name="T78" fmla="*/ 42 w 104"/>
                <a:gd name="T79" fmla="*/ 76 h 104"/>
                <a:gd name="T80" fmla="*/ 52 w 104"/>
                <a:gd name="T81" fmla="*/ 78 h 104"/>
                <a:gd name="T82" fmla="*/ 62 w 104"/>
                <a:gd name="T83" fmla="*/ 76 h 104"/>
                <a:gd name="T84" fmla="*/ 69 w 104"/>
                <a:gd name="T85" fmla="*/ 94 h 104"/>
                <a:gd name="T86" fmla="*/ 69 w 104"/>
                <a:gd name="T87" fmla="*/ 94 h 104"/>
                <a:gd name="T88" fmla="*/ 69 w 104"/>
                <a:gd name="T89" fmla="*/ 94 h 104"/>
                <a:gd name="T90" fmla="*/ 52 w 104"/>
                <a:gd name="T91" fmla="*/ 97 h 104"/>
                <a:gd name="T92" fmla="*/ 35 w 104"/>
                <a:gd name="T93" fmla="*/ 9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32" y="52"/>
                  </a:moveTo>
                  <a:cubicBezTo>
                    <a:pt x="32" y="41"/>
                    <a:pt x="41" y="32"/>
                    <a:pt x="52" y="32"/>
                  </a:cubicBezTo>
                  <a:cubicBezTo>
                    <a:pt x="63" y="32"/>
                    <a:pt x="72" y="41"/>
                    <a:pt x="72" y="52"/>
                  </a:cubicBezTo>
                  <a:cubicBezTo>
                    <a:pt x="72" y="63"/>
                    <a:pt x="63" y="71"/>
                    <a:pt x="52" y="71"/>
                  </a:cubicBezTo>
                  <a:cubicBezTo>
                    <a:pt x="41" y="71"/>
                    <a:pt x="32" y="63"/>
                    <a:pt x="32" y="52"/>
                  </a:cubicBezTo>
                  <a:close/>
                  <a:moveTo>
                    <a:pt x="94" y="69"/>
                  </a:moveTo>
                  <a:cubicBezTo>
                    <a:pt x="94" y="69"/>
                    <a:pt x="94" y="69"/>
                    <a:pt x="94" y="69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7" y="59"/>
                    <a:pt x="78" y="55"/>
                    <a:pt x="78" y="52"/>
                  </a:cubicBezTo>
                  <a:cubicBezTo>
                    <a:pt x="78" y="48"/>
                    <a:pt x="77" y="45"/>
                    <a:pt x="76" y="4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6" y="40"/>
                    <a:pt x="98" y="46"/>
                    <a:pt x="98" y="52"/>
                  </a:cubicBezTo>
                  <a:cubicBezTo>
                    <a:pt x="98" y="58"/>
                    <a:pt x="96" y="64"/>
                    <a:pt x="94" y="69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6"/>
                    <a:pt x="56" y="26"/>
                    <a:pt x="52" y="26"/>
                  </a:cubicBezTo>
                  <a:cubicBezTo>
                    <a:pt x="48" y="26"/>
                    <a:pt x="45" y="26"/>
                    <a:pt x="42" y="2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7"/>
                    <a:pt x="46" y="6"/>
                    <a:pt x="52" y="6"/>
                  </a:cubicBezTo>
                  <a:cubicBezTo>
                    <a:pt x="58" y="6"/>
                    <a:pt x="64" y="7"/>
                    <a:pt x="69" y="10"/>
                  </a:cubicBezTo>
                  <a:close/>
                  <a:moveTo>
                    <a:pt x="10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7" y="45"/>
                    <a:pt x="26" y="48"/>
                    <a:pt x="26" y="52"/>
                  </a:cubicBezTo>
                  <a:cubicBezTo>
                    <a:pt x="26" y="55"/>
                    <a:pt x="27" y="59"/>
                    <a:pt x="28" y="62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8" y="64"/>
                    <a:pt x="6" y="58"/>
                    <a:pt x="6" y="52"/>
                  </a:cubicBezTo>
                  <a:cubicBezTo>
                    <a:pt x="6" y="46"/>
                    <a:pt x="8" y="40"/>
                    <a:pt x="10" y="34"/>
                  </a:cubicBezTo>
                  <a:close/>
                  <a:moveTo>
                    <a:pt x="35" y="94"/>
                  </a:moveTo>
                  <a:cubicBezTo>
                    <a:pt x="37" y="88"/>
                    <a:pt x="37" y="88"/>
                    <a:pt x="37" y="88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5" y="77"/>
                    <a:pt x="48" y="78"/>
                    <a:pt x="52" y="78"/>
                  </a:cubicBezTo>
                  <a:cubicBezTo>
                    <a:pt x="56" y="78"/>
                    <a:pt x="59" y="77"/>
                    <a:pt x="62" y="76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4" y="96"/>
                    <a:pt x="58" y="97"/>
                    <a:pt x="52" y="97"/>
                  </a:cubicBezTo>
                  <a:cubicBezTo>
                    <a:pt x="46" y="97"/>
                    <a:pt x="40" y="96"/>
                    <a:pt x="35" y="9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141"/>
            <p:cNvSpPr>
              <a:spLocks noEditPoints="1"/>
            </p:cNvSpPr>
            <p:nvPr/>
          </p:nvSpPr>
          <p:spPr bwMode="auto">
            <a:xfrm>
              <a:off x="6247382" y="2924167"/>
              <a:ext cx="414954" cy="391466"/>
            </a:xfrm>
            <a:custGeom>
              <a:avLst/>
              <a:gdLst>
                <a:gd name="T0" fmla="*/ 93 w 212"/>
                <a:gd name="T1" fmla="*/ 107 h 200"/>
                <a:gd name="T2" fmla="*/ 119 w 212"/>
                <a:gd name="T3" fmla="*/ 107 h 200"/>
                <a:gd name="T4" fmla="*/ 119 w 212"/>
                <a:gd name="T5" fmla="*/ 54 h 200"/>
                <a:gd name="T6" fmla="*/ 158 w 212"/>
                <a:gd name="T7" fmla="*/ 54 h 200"/>
                <a:gd name="T8" fmla="*/ 106 w 212"/>
                <a:gd name="T9" fmla="*/ 0 h 200"/>
                <a:gd name="T10" fmla="*/ 52 w 212"/>
                <a:gd name="T11" fmla="*/ 54 h 200"/>
                <a:gd name="T12" fmla="*/ 93 w 212"/>
                <a:gd name="T13" fmla="*/ 54 h 200"/>
                <a:gd name="T14" fmla="*/ 93 w 212"/>
                <a:gd name="T15" fmla="*/ 107 h 200"/>
                <a:gd name="T16" fmla="*/ 132 w 212"/>
                <a:gd name="T17" fmla="*/ 77 h 200"/>
                <a:gd name="T18" fmla="*/ 132 w 212"/>
                <a:gd name="T19" fmla="*/ 97 h 200"/>
                <a:gd name="T20" fmla="*/ 192 w 212"/>
                <a:gd name="T21" fmla="*/ 120 h 200"/>
                <a:gd name="T22" fmla="*/ 106 w 212"/>
                <a:gd name="T23" fmla="*/ 152 h 200"/>
                <a:gd name="T24" fmla="*/ 18 w 212"/>
                <a:gd name="T25" fmla="*/ 120 h 200"/>
                <a:gd name="T26" fmla="*/ 78 w 212"/>
                <a:gd name="T27" fmla="*/ 97 h 200"/>
                <a:gd name="T28" fmla="*/ 78 w 212"/>
                <a:gd name="T29" fmla="*/ 77 h 200"/>
                <a:gd name="T30" fmla="*/ 0 w 212"/>
                <a:gd name="T31" fmla="*/ 107 h 200"/>
                <a:gd name="T32" fmla="*/ 0 w 212"/>
                <a:gd name="T33" fmla="*/ 160 h 200"/>
                <a:gd name="T34" fmla="*/ 106 w 212"/>
                <a:gd name="T35" fmla="*/ 200 h 200"/>
                <a:gd name="T36" fmla="*/ 212 w 212"/>
                <a:gd name="T37" fmla="*/ 160 h 200"/>
                <a:gd name="T38" fmla="*/ 212 w 212"/>
                <a:gd name="T39" fmla="*/ 107 h 200"/>
                <a:gd name="T40" fmla="*/ 132 w 212"/>
                <a:gd name="T41" fmla="*/ 7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00">
                  <a:moveTo>
                    <a:pt x="93" y="107"/>
                  </a:moveTo>
                  <a:lnTo>
                    <a:pt x="119" y="107"/>
                  </a:lnTo>
                  <a:lnTo>
                    <a:pt x="119" y="54"/>
                  </a:lnTo>
                  <a:lnTo>
                    <a:pt x="158" y="54"/>
                  </a:lnTo>
                  <a:lnTo>
                    <a:pt x="106" y="0"/>
                  </a:lnTo>
                  <a:lnTo>
                    <a:pt x="52" y="54"/>
                  </a:lnTo>
                  <a:lnTo>
                    <a:pt x="93" y="54"/>
                  </a:lnTo>
                  <a:lnTo>
                    <a:pt x="93" y="107"/>
                  </a:lnTo>
                  <a:close/>
                  <a:moveTo>
                    <a:pt x="132" y="77"/>
                  </a:moveTo>
                  <a:lnTo>
                    <a:pt x="132" y="97"/>
                  </a:lnTo>
                  <a:lnTo>
                    <a:pt x="192" y="120"/>
                  </a:lnTo>
                  <a:lnTo>
                    <a:pt x="106" y="152"/>
                  </a:lnTo>
                  <a:lnTo>
                    <a:pt x="18" y="120"/>
                  </a:lnTo>
                  <a:lnTo>
                    <a:pt x="78" y="97"/>
                  </a:lnTo>
                  <a:lnTo>
                    <a:pt x="78" y="77"/>
                  </a:lnTo>
                  <a:lnTo>
                    <a:pt x="0" y="107"/>
                  </a:lnTo>
                  <a:lnTo>
                    <a:pt x="0" y="160"/>
                  </a:lnTo>
                  <a:lnTo>
                    <a:pt x="106" y="200"/>
                  </a:lnTo>
                  <a:lnTo>
                    <a:pt x="212" y="160"/>
                  </a:lnTo>
                  <a:lnTo>
                    <a:pt x="212" y="107"/>
                  </a:lnTo>
                  <a:lnTo>
                    <a:pt x="132" y="7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52"/>
            <p:cNvSpPr>
              <a:spLocks noEditPoints="1"/>
            </p:cNvSpPr>
            <p:nvPr/>
          </p:nvSpPr>
          <p:spPr bwMode="auto">
            <a:xfrm>
              <a:off x="5462244" y="3119900"/>
              <a:ext cx="401253" cy="297514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8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3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3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8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158"/>
            <p:cNvSpPr>
              <a:spLocks noEditPoints="1"/>
            </p:cNvSpPr>
            <p:nvPr/>
          </p:nvSpPr>
          <p:spPr bwMode="auto">
            <a:xfrm>
              <a:off x="5767444" y="2041376"/>
              <a:ext cx="246623" cy="246623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9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2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2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171"/>
            <p:cNvSpPr>
              <a:spLocks noEditPoints="1"/>
            </p:cNvSpPr>
            <p:nvPr/>
          </p:nvSpPr>
          <p:spPr bwMode="auto">
            <a:xfrm>
              <a:off x="5560328" y="2228556"/>
              <a:ext cx="172245" cy="170287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7" y="20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94"/>
            <p:cNvSpPr>
              <a:spLocks noEditPoints="1"/>
            </p:cNvSpPr>
            <p:nvPr/>
          </p:nvSpPr>
          <p:spPr bwMode="auto">
            <a:xfrm>
              <a:off x="6499180" y="3441947"/>
              <a:ext cx="191818" cy="195733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1 h 61"/>
                <a:gd name="T4" fmla="*/ 30 w 60"/>
                <a:gd name="T5" fmla="*/ 61 h 61"/>
                <a:gd name="T6" fmla="*/ 60 w 60"/>
                <a:gd name="T7" fmla="*/ 31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1 h 61"/>
                <a:gd name="T14" fmla="*/ 30 w 60"/>
                <a:gd name="T15" fmla="*/ 6 h 61"/>
                <a:gd name="T16" fmla="*/ 55 w 60"/>
                <a:gd name="T17" fmla="*/ 31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1 h 61"/>
                <a:gd name="T40" fmla="*/ 22 w 60"/>
                <a:gd name="T41" fmla="*/ 31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1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1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1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1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207"/>
            <p:cNvSpPr>
              <a:spLocks noEditPoints="1"/>
            </p:cNvSpPr>
            <p:nvPr/>
          </p:nvSpPr>
          <p:spPr bwMode="auto">
            <a:xfrm>
              <a:off x="6247382" y="3596815"/>
              <a:ext cx="223135" cy="225092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7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7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8" name="Oval 67"/>
          <p:cNvSpPr/>
          <p:nvPr/>
        </p:nvSpPr>
        <p:spPr>
          <a:xfrm>
            <a:off x="961620" y="1871191"/>
            <a:ext cx="831748" cy="831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FontAwesome" pitchFamily="2" charset="0"/>
              </a:rPr>
              <a:t>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52091" y="1902345"/>
            <a:ext cx="5545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USB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&gt;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리튬 폴리머 충전기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리튬 폴리머 베터리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탈 부착 가능한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USB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충전기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961620" y="3516588"/>
            <a:ext cx="831748" cy="8317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FontAwesome" pitchFamily="2" charset="0"/>
              </a:rPr>
              <a:t>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52091" y="3547742"/>
            <a:ext cx="5545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타이머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&gt;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터치센서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개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4x7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세그먼트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LED</a:t>
            </a:r>
          </a:p>
          <a:p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터치센서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개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4x7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세그먼트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LED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왼쪽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칸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분 결정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터치센서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개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4x7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세그먼트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LED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오른쪽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칸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초 결정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1500981" y="1816552"/>
            <a:ext cx="292387" cy="2923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500190" y="3484803"/>
            <a:ext cx="292387" cy="29238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455110" y="6470567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lang="en-US" sz="14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US" sz="10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52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원통 7"/>
          <p:cNvSpPr/>
          <p:nvPr/>
        </p:nvSpPr>
        <p:spPr>
          <a:xfrm>
            <a:off x="2652147" y="1938630"/>
            <a:ext cx="2681207" cy="4440265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05371" y="1393147"/>
            <a:ext cx="3374757" cy="1896857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56000">
                <a:srgbClr val="FFFF00"/>
              </a:gs>
              <a:gs pos="100000">
                <a:schemeClr val="accent4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9" idx="1"/>
            <a:endCxn id="9" idx="1"/>
          </p:cNvCxnSpPr>
          <p:nvPr/>
        </p:nvCxnSpPr>
        <p:spPr>
          <a:xfrm>
            <a:off x="2305371" y="23415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9167" y="191387"/>
            <a:ext cx="49936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구성도 앞면 외부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60242" y="1861665"/>
            <a:ext cx="4554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7x4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세그먼트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LED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왼쪽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칸은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분을 나타내고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오른쪽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칸은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초를 나타낸다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679773" y="2123275"/>
            <a:ext cx="914400" cy="0"/>
          </a:xfrm>
          <a:prstGeom prst="line">
            <a:avLst/>
          </a:prstGeom>
          <a:ln w="127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90629" y="1938630"/>
            <a:ext cx="366823" cy="366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FontAwesome" pitchFamily="2" charset="0"/>
              </a:rPr>
              <a:t>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455110" y="6470567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lang="en-US" sz="14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US" sz="10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15288" y="1960543"/>
            <a:ext cx="1154922" cy="4039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13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원통 7"/>
          <p:cNvSpPr/>
          <p:nvPr/>
        </p:nvSpPr>
        <p:spPr>
          <a:xfrm>
            <a:off x="2652147" y="1938630"/>
            <a:ext cx="2681207" cy="4440265"/>
          </a:xfrm>
          <a:prstGeom prst="can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05371" y="1393147"/>
            <a:ext cx="3374757" cy="189685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9" idx="1"/>
            <a:endCxn id="9" idx="1"/>
          </p:cNvCxnSpPr>
          <p:nvPr/>
        </p:nvCxnSpPr>
        <p:spPr>
          <a:xfrm>
            <a:off x="2305371" y="23415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9168" y="191387"/>
            <a:ext cx="49936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구성도 앞면</a:t>
            </a:r>
            <a:r>
              <a:rPr lang="en-US" altLang="ko-KR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ko-KR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내부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60243" y="1444592"/>
            <a:ext cx="3801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아두이노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60243" y="2152846"/>
            <a:ext cx="3801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리튬 폴리머 충전기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리튬 폴리머 베터리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60243" y="2980679"/>
            <a:ext cx="3801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3W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파워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LED, RGB LED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679774" y="1603198"/>
            <a:ext cx="91440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76228" y="2306735"/>
            <a:ext cx="914400" cy="0"/>
          </a:xfrm>
          <a:prstGeom prst="line">
            <a:avLst/>
          </a:prstGeom>
          <a:ln w="1270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679773" y="3136741"/>
            <a:ext cx="9144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590629" y="1424069"/>
            <a:ext cx="366823" cy="3668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FontAwesome" pitchFamily="2" charset="0"/>
              </a:rPr>
              <a:t>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590629" y="2138655"/>
            <a:ext cx="366823" cy="366823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FontAwesome" pitchFamily="2" charset="0"/>
              </a:rPr>
              <a:t>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590629" y="2952096"/>
            <a:ext cx="366823" cy="36682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FontAwesome" pitchFamily="2" charset="0"/>
              </a:rPr>
              <a:t>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455110" y="6470567"/>
            <a:ext cx="1019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lang="en-US" sz="14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07</a:t>
            </a:r>
            <a:endParaRPr lang="en-US" sz="10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52147" y="1444592"/>
            <a:ext cx="2681207" cy="4363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98975" y="2714630"/>
            <a:ext cx="536331" cy="8398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32230" y="2714631"/>
            <a:ext cx="536331" cy="839871"/>
          </a:xfrm>
          <a:prstGeom prst="rect">
            <a:avLst/>
          </a:prstGeom>
          <a:gradFill flip="none" rotWithShape="1">
            <a:gsLst>
              <a:gs pos="33000">
                <a:srgbClr val="FF0000"/>
              </a:gs>
              <a:gs pos="66000">
                <a:srgbClr val="00B050"/>
              </a:gs>
              <a:gs pos="100000">
                <a:srgbClr val="0070C0"/>
              </a:gs>
            </a:gsLst>
            <a:lin ang="108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98975" y="1938630"/>
            <a:ext cx="1669586" cy="628724"/>
          </a:xfrm>
          <a:prstGeom prst="rect">
            <a:avLst/>
          </a:prstGeom>
          <a:gradFill flip="none" rotWithShape="1">
            <a:gsLst>
              <a:gs pos="50000">
                <a:srgbClr val="FFFF00"/>
              </a:gs>
              <a:gs pos="100000">
                <a:srgbClr val="002060"/>
              </a:gs>
            </a:gsLst>
            <a:lin ang="54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33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4" grpId="0" animBg="1"/>
      <p:bldP spid="36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43825" y="1991023"/>
            <a:ext cx="3374757" cy="3304767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4"/>
              </a:gs>
              <a:gs pos="51000">
                <a:srgbClr val="FFFF00"/>
              </a:gs>
              <a:gs pos="100000">
                <a:schemeClr val="accent4">
                  <a:lumMod val="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9" idx="1"/>
            <a:endCxn id="9" idx="1"/>
          </p:cNvCxnSpPr>
          <p:nvPr/>
        </p:nvCxnSpPr>
        <p:spPr>
          <a:xfrm>
            <a:off x="2243825" y="29394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20518" y="191387"/>
            <a:ext cx="35509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구성도 윗면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06095" y="2365952"/>
            <a:ext cx="38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가변 저항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밝기 조절</a:t>
            </a:r>
            <a:endParaRPr lang="en-US" altLang="ko-KR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625625" y="2598019"/>
            <a:ext cx="9144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36481" y="2413374"/>
            <a:ext cx="366823" cy="36682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FontAwesome" pitchFamily="2" charset="0"/>
              </a:rPr>
              <a:t>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06095" y="3376367"/>
            <a:ext cx="38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터치센서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개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왼쪽에 분을 나타내고 오른쪽에 초를 나타낸다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cxnSp>
        <p:nvCxnSpPr>
          <p:cNvPr id="29" name="Straight Connector 31"/>
          <p:cNvCxnSpPr/>
          <p:nvPr/>
        </p:nvCxnSpPr>
        <p:spPr>
          <a:xfrm>
            <a:off x="5614682" y="3608628"/>
            <a:ext cx="91440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3"/>
          <p:cNvSpPr/>
          <p:nvPr/>
        </p:nvSpPr>
        <p:spPr>
          <a:xfrm>
            <a:off x="6529083" y="3423789"/>
            <a:ext cx="366823" cy="3668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ontAwesome" pitchFamily="2" charset="0"/>
              </a:rPr>
              <a:t>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06095" y="4494294"/>
            <a:ext cx="38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터치센서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점등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불빛 변경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소등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5" name="Straight Connector 32"/>
          <p:cNvCxnSpPr/>
          <p:nvPr/>
        </p:nvCxnSpPr>
        <p:spPr>
          <a:xfrm>
            <a:off x="5625625" y="4726361"/>
            <a:ext cx="914400" cy="0"/>
          </a:xfrm>
          <a:prstGeom prst="line">
            <a:avLst/>
          </a:prstGeom>
          <a:ln w="12700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25"/>
          <p:cNvSpPr/>
          <p:nvPr/>
        </p:nvSpPr>
        <p:spPr>
          <a:xfrm>
            <a:off x="6536481" y="4541716"/>
            <a:ext cx="366823" cy="3668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FontAwesome" pitchFamily="2" charset="0"/>
              </a:rPr>
              <a:t>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55110" y="6470567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 Number </a:t>
            </a:r>
            <a:r>
              <a:rPr lang="en-US" sz="14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08</a:t>
            </a:r>
            <a:endParaRPr lang="en-US" sz="10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423702" y="2166371"/>
            <a:ext cx="896816" cy="860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96524" y="3239065"/>
            <a:ext cx="720969" cy="808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70718" y="4320785"/>
            <a:ext cx="720969" cy="808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077978" y="3239065"/>
            <a:ext cx="720969" cy="808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172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227</Words>
  <Application>Microsoft Office PowerPoint</Application>
  <PresentationFormat>와이드스크린</PresentationFormat>
  <Paragraphs>114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FontAwesome</vt:lpstr>
      <vt:lpstr>GeosansLight</vt:lpstr>
      <vt:lpstr>Open Sans</vt:lpstr>
      <vt:lpstr>Simple-Line-Icons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28</cp:revision>
  <dcterms:created xsi:type="dcterms:W3CDTF">2017-11-08T07:01:37Z</dcterms:created>
  <dcterms:modified xsi:type="dcterms:W3CDTF">2017-11-19T17:08:36Z</dcterms:modified>
</cp:coreProperties>
</file>