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7" r:id="rId2"/>
    <p:sldId id="258" r:id="rId3"/>
    <p:sldId id="268" r:id="rId4"/>
    <p:sldId id="263" r:id="rId5"/>
    <p:sldId id="272" r:id="rId6"/>
    <p:sldId id="276" r:id="rId7"/>
    <p:sldId id="277" r:id="rId8"/>
    <p:sldId id="275" r:id="rId9"/>
    <p:sldId id="274" r:id="rId10"/>
    <p:sldId id="278" r:id="rId11"/>
    <p:sldId id="264" r:id="rId12"/>
    <p:sldId id="279" r:id="rId13"/>
    <p:sldId id="267" r:id="rId14"/>
    <p:sldId id="266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4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4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0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32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9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94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37B3-7C02-4972-8055-F9ECBF1E291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5231035" y="1549688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57"/>
          <p:cNvSpPr>
            <a:spLocks noEditPoints="1"/>
          </p:cNvSpPr>
          <p:nvPr/>
        </p:nvSpPr>
        <p:spPr bwMode="auto">
          <a:xfrm>
            <a:off x="5977034" y="1022995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5731957" y="2533836"/>
            <a:ext cx="7280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ko-KR" altLang="en-US" sz="28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조</a:t>
            </a:r>
            <a:endParaRPr lang="en-US" sz="2800" dirty="0" smtClean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996" y="3471064"/>
            <a:ext cx="3830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임건웅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2011136097</a:t>
            </a:r>
          </a:p>
          <a:p>
            <a:pPr algn="ctr"/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김희수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2014136038</a:t>
            </a:r>
          </a:p>
          <a:p>
            <a:pPr algn="ctr"/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안성호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2014136075</a:t>
            </a:r>
          </a:p>
          <a:p>
            <a:pPr algn="ctr"/>
            <a:r>
              <a:rPr lang="ko-KR" alt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황운재</a:t>
            </a:r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2014136139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157"/>
          <p:cNvSpPr>
            <a:spLocks noEditPoints="1"/>
          </p:cNvSpPr>
          <p:nvPr/>
        </p:nvSpPr>
        <p:spPr bwMode="auto">
          <a:xfrm>
            <a:off x="5729763" y="597689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5874311" y="5448562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4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2159" y="191387"/>
            <a:ext cx="35076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기울기 센서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2117" y="3857564"/>
            <a:ext cx="41261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기울기 센서 </a:t>
            </a:r>
            <a:r>
              <a:rPr lang="en-US" altLang="ko-KR" sz="2500" dirty="0" smtClean="0"/>
              <a:t>SW-520D </a:t>
            </a:r>
            <a:r>
              <a:rPr lang="ko-KR" altLang="en-US" sz="2500" dirty="0" smtClean="0"/>
              <a:t>모듈</a:t>
            </a:r>
            <a:endParaRPr lang="ko-KR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87" y="2208453"/>
            <a:ext cx="4588042" cy="21261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31" y="1053161"/>
            <a:ext cx="3307367" cy="2804403"/>
          </a:xfrm>
          <a:prstGeom prst="rect">
            <a:avLst/>
          </a:prstGeom>
        </p:spPr>
      </p:pic>
      <p:grpSp>
        <p:nvGrpSpPr>
          <p:cNvPr id="9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10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15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20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421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42159" y="191387"/>
            <a:ext cx="35076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구성도 외부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55110" y="6470567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1586940" y="3640014"/>
            <a:ext cx="5951336" cy="2830553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/>
          <p:cNvSpPr/>
          <p:nvPr/>
        </p:nvSpPr>
        <p:spPr>
          <a:xfrm>
            <a:off x="3413277" y="4746606"/>
            <a:ext cx="1726633" cy="60667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/>
          <p:cNvSpPr/>
          <p:nvPr/>
        </p:nvSpPr>
        <p:spPr>
          <a:xfrm>
            <a:off x="3413277" y="1053161"/>
            <a:ext cx="2298662" cy="3219901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59765" y="4634771"/>
            <a:ext cx="4554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LCD</a:t>
            </a:r>
          </a:p>
          <a:p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현재시간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타이머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출력</a:t>
            </a: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90152" y="4882247"/>
            <a:ext cx="366823" cy="366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379296" y="5066892"/>
            <a:ext cx="914400" cy="0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93915" y="2284928"/>
            <a:ext cx="4554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램프</a:t>
            </a:r>
            <a:endParaRPr lang="en-US" altLang="ko-KR" sz="2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25"/>
          <p:cNvSpPr/>
          <p:nvPr/>
        </p:nvSpPr>
        <p:spPr>
          <a:xfrm>
            <a:off x="5991821" y="2340044"/>
            <a:ext cx="366823" cy="3668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32"/>
          <p:cNvCxnSpPr/>
          <p:nvPr/>
        </p:nvCxnSpPr>
        <p:spPr>
          <a:xfrm>
            <a:off x="5080965" y="2524689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92246" y="5802388"/>
            <a:ext cx="4554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각종 장비</a:t>
            </a:r>
            <a:endParaRPr lang="en-US" altLang="ko-KR" sz="2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25"/>
          <p:cNvSpPr/>
          <p:nvPr/>
        </p:nvSpPr>
        <p:spPr>
          <a:xfrm>
            <a:off x="7290152" y="5857504"/>
            <a:ext cx="366823" cy="3668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32"/>
          <p:cNvCxnSpPr/>
          <p:nvPr/>
        </p:nvCxnSpPr>
        <p:spPr>
          <a:xfrm>
            <a:off x="6379296" y="6042149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5389" y="5684963"/>
            <a:ext cx="1312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Oval 20"/>
          <p:cNvSpPr/>
          <p:nvPr/>
        </p:nvSpPr>
        <p:spPr>
          <a:xfrm rot="10800000">
            <a:off x="1440500" y="5660778"/>
            <a:ext cx="366823" cy="3668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30"/>
          <p:cNvCxnSpPr/>
          <p:nvPr/>
        </p:nvCxnSpPr>
        <p:spPr>
          <a:xfrm rot="10800000">
            <a:off x="1807324" y="5857504"/>
            <a:ext cx="91440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026012" y="5500555"/>
            <a:ext cx="501161" cy="68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13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42" y="708944"/>
            <a:ext cx="4188300" cy="44431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3" y="1038850"/>
            <a:ext cx="4671893" cy="4113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31" y="3595531"/>
            <a:ext cx="4101107" cy="31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42160" y="191387"/>
            <a:ext cx="35076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구성도 내부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20012" y="5153084"/>
            <a:ext cx="1312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아두이노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050398" y="5166606"/>
            <a:ext cx="366823" cy="3668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55110" y="6470567"/>
            <a:ext cx="101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9168" y="4519246"/>
            <a:ext cx="4540375" cy="195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07709" y="1450730"/>
            <a:ext cx="1723292" cy="3068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09586" y="5048874"/>
            <a:ext cx="1342230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39543" y="5345735"/>
            <a:ext cx="91440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10739" y="5844380"/>
            <a:ext cx="3341077" cy="5539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0012" y="5921283"/>
            <a:ext cx="195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브레드보드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135997" y="6127395"/>
            <a:ext cx="914400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050398" y="5937928"/>
            <a:ext cx="366823" cy="36682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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35997" y="1736116"/>
            <a:ext cx="55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755527" y="1936171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66383" y="1751526"/>
            <a:ext cx="366823" cy="3668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24948" y="4473468"/>
            <a:ext cx="485270" cy="633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135997" y="4314878"/>
            <a:ext cx="1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기울기 센서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Oval 20"/>
          <p:cNvSpPr/>
          <p:nvPr/>
        </p:nvSpPr>
        <p:spPr>
          <a:xfrm>
            <a:off x="7666383" y="4337726"/>
            <a:ext cx="366823" cy="36682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37" name="Straight Connector 30"/>
          <p:cNvCxnSpPr/>
          <p:nvPr/>
        </p:nvCxnSpPr>
        <p:spPr>
          <a:xfrm>
            <a:off x="6755528" y="4516855"/>
            <a:ext cx="914400" cy="0"/>
          </a:xfrm>
          <a:prstGeom prst="line">
            <a:avLst/>
          </a:prstGeom>
          <a:ln w="127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97250" y="1626578"/>
            <a:ext cx="228600" cy="565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766978" y="1626578"/>
            <a:ext cx="228600" cy="565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336706" y="1626578"/>
            <a:ext cx="228600" cy="565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98814" y="5060737"/>
            <a:ext cx="1342230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63413" y="5166606"/>
            <a:ext cx="1312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블루투스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20"/>
          <p:cNvSpPr/>
          <p:nvPr/>
        </p:nvSpPr>
        <p:spPr>
          <a:xfrm rot="10800000">
            <a:off x="2308524" y="5142421"/>
            <a:ext cx="366823" cy="3668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30"/>
          <p:cNvCxnSpPr/>
          <p:nvPr/>
        </p:nvCxnSpPr>
        <p:spPr>
          <a:xfrm rot="10800000">
            <a:off x="2675348" y="5339147"/>
            <a:ext cx="91440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40" idx="2"/>
            <a:endCxn id="29" idx="0"/>
          </p:cNvCxnSpPr>
          <p:nvPr/>
        </p:nvCxnSpPr>
        <p:spPr>
          <a:xfrm>
            <a:off x="4869929" y="5614652"/>
            <a:ext cx="1011349" cy="22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9" idx="0"/>
          </p:cNvCxnSpPr>
          <p:nvPr/>
        </p:nvCxnSpPr>
        <p:spPr>
          <a:xfrm>
            <a:off x="5881278" y="5142421"/>
            <a:ext cx="0" cy="70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2"/>
          </p:cNvCxnSpPr>
          <p:nvPr/>
        </p:nvCxnSpPr>
        <p:spPr>
          <a:xfrm flipH="1">
            <a:off x="5881278" y="5602789"/>
            <a:ext cx="999423" cy="241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2"/>
            <a:endCxn id="29" idx="0"/>
          </p:cNvCxnSpPr>
          <p:nvPr/>
        </p:nvCxnSpPr>
        <p:spPr>
          <a:xfrm>
            <a:off x="5311550" y="2191721"/>
            <a:ext cx="569728" cy="36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38" idx="2"/>
            <a:endCxn id="29" idx="0"/>
          </p:cNvCxnSpPr>
          <p:nvPr/>
        </p:nvCxnSpPr>
        <p:spPr>
          <a:xfrm>
            <a:off x="5881278" y="2191721"/>
            <a:ext cx="0" cy="36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881278" y="2191721"/>
            <a:ext cx="581068" cy="36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45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50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55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23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재료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7846686" y="2531527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extBox 364"/>
          <p:cNvSpPr txBox="1"/>
          <p:nvPr/>
        </p:nvSpPr>
        <p:spPr>
          <a:xfrm>
            <a:off x="7889217" y="2648485"/>
            <a:ext cx="303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LCD 16x2 </a:t>
            </a:r>
            <a:r>
              <a:rPr lang="ko-KR" alt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백 라이트 내장형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889217" y="297695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6,000</a:t>
            </a:r>
            <a:r>
              <a:rPr lang="ko-KR" alt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7846686" y="3407921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7889217" y="3524879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리얼</a:t>
            </a:r>
            <a:r>
              <a:rPr lang="ko-KR" alt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타임 클락 시계 모듈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7889217" y="385335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9,800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012268" y="3409405"/>
            <a:ext cx="3370521" cy="753208"/>
          </a:xfrm>
          <a:prstGeom prst="roundRect">
            <a:avLst>
              <a:gd name="adj" fmla="val 94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1063266" y="352636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기울기 센서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054799" y="3854836"/>
            <a:ext cx="7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1,300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3266" y="5319474"/>
            <a:ext cx="394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37,900</a:t>
            </a:r>
            <a:r>
              <a:rPr lang="ko-KR" altLang="en-US" sz="5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altLang="ko-KR" sz="5000" b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2" name="Rounded Rectangle 363"/>
          <p:cNvSpPr/>
          <p:nvPr/>
        </p:nvSpPr>
        <p:spPr>
          <a:xfrm>
            <a:off x="1017324" y="1618288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/>
          <p:cNvSpPr txBox="1"/>
          <p:nvPr/>
        </p:nvSpPr>
        <p:spPr>
          <a:xfrm>
            <a:off x="1059855" y="17352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059855" y="2063720"/>
            <a:ext cx="7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1,200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5" name="Rounded Rectangle 371"/>
          <p:cNvSpPr/>
          <p:nvPr/>
        </p:nvSpPr>
        <p:spPr>
          <a:xfrm>
            <a:off x="1012268" y="2539238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1054799" y="26561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블루투스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1054799" y="2984670"/>
            <a:ext cx="86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13,000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9" name="Rounded Rectangle 371"/>
          <p:cNvSpPr/>
          <p:nvPr/>
        </p:nvSpPr>
        <p:spPr>
          <a:xfrm>
            <a:off x="7804155" y="1618288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/>
          <p:cNvSpPr txBox="1"/>
          <p:nvPr/>
        </p:nvSpPr>
        <p:spPr>
          <a:xfrm>
            <a:off x="7846686" y="1735246"/>
            <a:ext cx="157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RGB LED 10</a:t>
            </a:r>
            <a:r>
              <a:rPr lang="ko-KR" alt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846686" y="20637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3,300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55110" y="6470567"/>
            <a:ext cx="102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ounded Rectangle 371"/>
          <p:cNvSpPr/>
          <p:nvPr/>
        </p:nvSpPr>
        <p:spPr>
          <a:xfrm>
            <a:off x="1012267" y="4279570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12267" y="4371903"/>
            <a:ext cx="2437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1.5V 4</a:t>
            </a:r>
            <a:r>
              <a:rPr lang="ko-KR" alt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 베터리 홀더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3266" y="471045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3,300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1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6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41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1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30034" y="1635267"/>
            <a:ext cx="3330788" cy="3022303"/>
            <a:chOff x="7930034" y="1635267"/>
            <a:chExt cx="3330788" cy="3022303"/>
          </a:xfrm>
        </p:grpSpPr>
        <p:sp>
          <p:nvSpPr>
            <p:cNvPr id="8" name="Isosceles Triangle 7"/>
            <p:cNvSpPr/>
            <p:nvPr/>
          </p:nvSpPr>
          <p:spPr>
            <a:xfrm rot="2881072" flipV="1">
              <a:off x="8019596" y="3910238"/>
              <a:ext cx="657770" cy="836894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2881072" flipV="1">
              <a:off x="8030238" y="4326992"/>
              <a:ext cx="265230" cy="33745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2881072">
              <a:off x="8615716" y="3515722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881072">
              <a:off x="8830034" y="3751961"/>
              <a:ext cx="95276" cy="95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2881072">
              <a:off x="9052080" y="4000657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2881072">
              <a:off x="8952137" y="3212998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881072">
              <a:off x="9311128" y="2947576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881072">
              <a:off x="9667649" y="2569151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2881072">
              <a:off x="10670430" y="1635267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2881072">
              <a:off x="10354311" y="1919723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2881072">
              <a:off x="10038597" y="2253810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2881072">
              <a:off x="11090701" y="2102318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2881072">
              <a:off x="10927069" y="1888511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2881072">
              <a:off x="10521112" y="2708784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2881072">
              <a:off x="10773401" y="2395452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881072">
              <a:off x="10331423" y="2849452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881072">
              <a:off x="9937722" y="3265284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881072">
              <a:off x="9632463" y="3446861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2881072">
              <a:off x="9349806" y="3794314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2881072">
              <a:off x="10112396" y="2598419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881072">
              <a:off x="9877954" y="2841818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2881072">
              <a:off x="9289374" y="3121514"/>
              <a:ext cx="247155" cy="2471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881072">
              <a:off x="10591845" y="2011825"/>
              <a:ext cx="247155" cy="2471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881072">
              <a:off x="10473364" y="2438442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2881072">
              <a:off x="9067241" y="3634743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881072">
              <a:off x="9610135" y="2931868"/>
              <a:ext cx="105312" cy="105312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0" idx="6"/>
              <a:endCxn id="11" idx="2"/>
            </p:cNvCxnSpPr>
            <p:nvPr/>
          </p:nvCxnSpPr>
          <p:spPr>
            <a:xfrm>
              <a:off x="8757673" y="3664013"/>
              <a:ext cx="88134" cy="10017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6"/>
              <a:endCxn id="12" idx="2"/>
            </p:cNvCxnSpPr>
            <p:nvPr/>
          </p:nvCxnSpPr>
          <p:spPr>
            <a:xfrm>
              <a:off x="8909537" y="3835011"/>
              <a:ext cx="170706" cy="18747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26" idx="4"/>
            </p:cNvCxnSpPr>
            <p:nvPr/>
          </p:nvCxnSpPr>
          <p:spPr>
            <a:xfrm flipV="1">
              <a:off x="9200371" y="3882192"/>
              <a:ext cx="162949" cy="14662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0"/>
              <a:endCxn id="25" idx="4"/>
            </p:cNvCxnSpPr>
            <p:nvPr/>
          </p:nvCxnSpPr>
          <p:spPr>
            <a:xfrm flipV="1">
              <a:off x="9441604" y="3588819"/>
              <a:ext cx="212690" cy="22292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0"/>
              <a:endCxn id="24" idx="4"/>
            </p:cNvCxnSpPr>
            <p:nvPr/>
          </p:nvCxnSpPr>
          <p:spPr>
            <a:xfrm flipV="1">
              <a:off x="9780754" y="3353162"/>
              <a:ext cx="170482" cy="12186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4" idx="0"/>
              <a:endCxn id="23" idx="4"/>
            </p:cNvCxnSpPr>
            <p:nvPr/>
          </p:nvCxnSpPr>
          <p:spPr>
            <a:xfrm flipV="1">
              <a:off x="10029520" y="2991410"/>
              <a:ext cx="323734" cy="29130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0"/>
              <a:endCxn id="21" idx="4"/>
            </p:cNvCxnSpPr>
            <p:nvPr/>
          </p:nvCxnSpPr>
          <p:spPr>
            <a:xfrm flipV="1">
              <a:off x="10479714" y="2796662"/>
              <a:ext cx="54912" cy="8095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0"/>
              <a:endCxn id="22" idx="4"/>
            </p:cNvCxnSpPr>
            <p:nvPr/>
          </p:nvCxnSpPr>
          <p:spPr>
            <a:xfrm rot="2881072" flipH="1" flipV="1">
              <a:off x="10694872" y="2500903"/>
              <a:ext cx="18397" cy="26182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2" idx="0"/>
              <a:endCxn id="19" idx="4"/>
            </p:cNvCxnSpPr>
            <p:nvPr/>
          </p:nvCxnSpPr>
          <p:spPr>
            <a:xfrm rot="2881072" flipH="1" flipV="1">
              <a:off x="11014282" y="2203035"/>
              <a:ext cx="5660" cy="261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9" idx="2"/>
              <a:endCxn id="20" idx="6"/>
            </p:cNvCxnSpPr>
            <p:nvPr/>
          </p:nvCxnSpPr>
          <p:spPr>
            <a:xfrm rot="2881072" flipH="1" flipV="1">
              <a:off x="10978688" y="2042746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2"/>
              <a:endCxn id="16" idx="6"/>
            </p:cNvCxnSpPr>
            <p:nvPr/>
          </p:nvCxnSpPr>
          <p:spPr>
            <a:xfrm rot="2881072" flipH="1">
              <a:off x="10790228" y="1833308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" idx="4"/>
              <a:endCxn id="17" idx="0"/>
            </p:cNvCxnSpPr>
            <p:nvPr/>
          </p:nvCxnSpPr>
          <p:spPr>
            <a:xfrm rot="2881072">
              <a:off x="10597431" y="1734987"/>
              <a:ext cx="0" cy="2551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4"/>
              <a:endCxn id="18" idx="0"/>
            </p:cNvCxnSpPr>
            <p:nvPr/>
          </p:nvCxnSpPr>
          <p:spPr>
            <a:xfrm rot="2881072" flipH="1">
              <a:off x="10248969" y="2005036"/>
              <a:ext cx="8600" cy="32285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8" idx="4"/>
              <a:endCxn id="15" idx="0"/>
            </p:cNvCxnSpPr>
            <p:nvPr/>
          </p:nvCxnSpPr>
          <p:spPr>
            <a:xfrm flipH="1">
              <a:off x="9815940" y="2341688"/>
              <a:ext cx="236171" cy="25562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4"/>
              <a:endCxn id="14" idx="0"/>
            </p:cNvCxnSpPr>
            <p:nvPr/>
          </p:nvCxnSpPr>
          <p:spPr>
            <a:xfrm flipH="1">
              <a:off x="9402926" y="2711109"/>
              <a:ext cx="286554" cy="25390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4"/>
              <a:endCxn id="13" idx="0"/>
            </p:cNvCxnSpPr>
            <p:nvPr/>
          </p:nvCxnSpPr>
          <p:spPr>
            <a:xfrm flipH="1">
              <a:off x="9100428" y="3035454"/>
              <a:ext cx="224214" cy="20570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4"/>
              <a:endCxn id="10" idx="0"/>
            </p:cNvCxnSpPr>
            <p:nvPr/>
          </p:nvCxnSpPr>
          <p:spPr>
            <a:xfrm flipH="1">
              <a:off x="8764007" y="3354956"/>
              <a:ext cx="209961" cy="18893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7"/>
              <a:endCxn id="32" idx="2"/>
            </p:cNvCxnSpPr>
            <p:nvPr/>
          </p:nvCxnSpPr>
          <p:spPr>
            <a:xfrm>
              <a:off x="8785719" y="3605261"/>
              <a:ext cx="309685" cy="5131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2" idx="6"/>
              <a:endCxn id="12" idx="1"/>
            </p:cNvCxnSpPr>
            <p:nvPr/>
          </p:nvCxnSpPr>
          <p:spPr>
            <a:xfrm flipH="1">
              <a:off x="9141619" y="3783034"/>
              <a:ext cx="67579" cy="21774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2" idx="4"/>
              <a:endCxn id="11" idx="7"/>
            </p:cNvCxnSpPr>
            <p:nvPr/>
          </p:nvCxnSpPr>
          <p:spPr>
            <a:xfrm flipH="1">
              <a:off x="8925244" y="3776701"/>
              <a:ext cx="163828" cy="2540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2" idx="1"/>
              <a:endCxn id="13" idx="6"/>
            </p:cNvCxnSpPr>
            <p:nvPr/>
          </p:nvCxnSpPr>
          <p:spPr>
            <a:xfrm flipH="1" flipV="1">
              <a:off x="9094094" y="3361289"/>
              <a:ext cx="62686" cy="27357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3" idx="7"/>
              <a:endCxn id="29" idx="3"/>
            </p:cNvCxnSpPr>
            <p:nvPr/>
          </p:nvCxnSpPr>
          <p:spPr>
            <a:xfrm flipV="1">
              <a:off x="9122140" y="3238585"/>
              <a:ext cx="167405" cy="639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9" idx="6"/>
              <a:endCxn id="25" idx="2"/>
            </p:cNvCxnSpPr>
            <p:nvPr/>
          </p:nvCxnSpPr>
          <p:spPr>
            <a:xfrm>
              <a:off x="9495612" y="3336954"/>
              <a:ext cx="165014" cy="13173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1"/>
              <a:endCxn id="29" idx="5"/>
            </p:cNvCxnSpPr>
            <p:nvPr/>
          </p:nvCxnSpPr>
          <p:spPr>
            <a:xfrm flipV="1">
              <a:off x="9405234" y="3368498"/>
              <a:ext cx="1211" cy="42589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2" idx="0"/>
              <a:endCxn id="25" idx="3"/>
            </p:cNvCxnSpPr>
            <p:nvPr/>
          </p:nvCxnSpPr>
          <p:spPr>
            <a:xfrm rot="2881072" flipV="1">
              <a:off x="9334924" y="3394861"/>
              <a:ext cx="178267" cy="40062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5" idx="1"/>
              <a:endCxn id="33" idx="5"/>
            </p:cNvCxnSpPr>
            <p:nvPr/>
          </p:nvCxnSpPr>
          <p:spPr>
            <a:xfrm rot="2881072" flipH="1" flipV="1">
              <a:off x="9517940" y="3127999"/>
              <a:ext cx="346141" cy="22808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4" idx="7"/>
              <a:endCxn id="33" idx="3"/>
            </p:cNvCxnSpPr>
            <p:nvPr/>
          </p:nvCxnSpPr>
          <p:spPr>
            <a:xfrm flipV="1">
              <a:off x="9416366" y="2981752"/>
              <a:ext cx="193843" cy="212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3" idx="7"/>
              <a:endCxn id="28" idx="3"/>
            </p:cNvCxnSpPr>
            <p:nvPr/>
          </p:nvCxnSpPr>
          <p:spPr>
            <a:xfrm rot="2881072" flipV="1">
              <a:off x="9766429" y="2872672"/>
              <a:ext cx="60588" cy="1643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4" idx="1"/>
              <a:endCxn id="28" idx="5"/>
            </p:cNvCxnSpPr>
            <p:nvPr/>
          </p:nvCxnSpPr>
          <p:spPr>
            <a:xfrm flipH="1" flipV="1">
              <a:off x="9958536" y="3011821"/>
              <a:ext cx="34614" cy="25353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9" idx="0"/>
              <a:endCxn id="33" idx="4"/>
            </p:cNvCxnSpPr>
            <p:nvPr/>
          </p:nvCxnSpPr>
          <p:spPr>
            <a:xfrm flipV="1">
              <a:off x="9504814" y="3019746"/>
              <a:ext cx="118835" cy="1426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3" idx="0"/>
              <a:endCxn id="15" idx="5"/>
            </p:cNvCxnSpPr>
            <p:nvPr/>
          </p:nvCxnSpPr>
          <p:spPr>
            <a:xfrm flipV="1">
              <a:off x="9701933" y="2739154"/>
              <a:ext cx="46298" cy="21014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7"/>
              <a:endCxn id="27" idx="3"/>
            </p:cNvCxnSpPr>
            <p:nvPr/>
          </p:nvCxnSpPr>
          <p:spPr>
            <a:xfrm flipV="1">
              <a:off x="9837652" y="2648303"/>
              <a:ext cx="274818" cy="1038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7" idx="1"/>
              <a:endCxn id="18" idx="6"/>
            </p:cNvCxnSpPr>
            <p:nvPr/>
          </p:nvCxnSpPr>
          <p:spPr>
            <a:xfrm rot="2881072" flipH="1" flipV="1">
              <a:off x="10039329" y="2402842"/>
              <a:ext cx="215641" cy="13841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8" idx="7"/>
              <a:endCxn id="31" idx="2"/>
            </p:cNvCxnSpPr>
            <p:nvPr/>
          </p:nvCxnSpPr>
          <p:spPr>
            <a:xfrm rot="2881072" flipV="1">
              <a:off x="10148231" y="2299371"/>
              <a:ext cx="338173" cy="16245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7" idx="0"/>
              <a:endCxn id="31" idx="4"/>
            </p:cNvCxnSpPr>
            <p:nvPr/>
          </p:nvCxnSpPr>
          <p:spPr>
            <a:xfrm rot="2881072" flipV="1">
              <a:off x="10284270" y="2436075"/>
              <a:ext cx="122532" cy="27002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8" idx="0"/>
              <a:endCxn id="27" idx="5"/>
            </p:cNvCxnSpPr>
            <p:nvPr/>
          </p:nvCxnSpPr>
          <p:spPr>
            <a:xfrm rot="2881072" flipH="1" flipV="1">
              <a:off x="10077940" y="2680632"/>
              <a:ext cx="32644" cy="21237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7" idx="7"/>
              <a:endCxn id="21" idx="2"/>
            </p:cNvCxnSpPr>
            <p:nvPr/>
          </p:nvCxnSpPr>
          <p:spPr>
            <a:xfrm rot="2881072" flipV="1">
              <a:off x="10245320" y="2591690"/>
              <a:ext cx="265541" cy="19276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1"/>
              <a:endCxn id="31" idx="6"/>
            </p:cNvCxnSpPr>
            <p:nvPr/>
          </p:nvCxnSpPr>
          <p:spPr>
            <a:xfrm rot="2881072" flipH="1" flipV="1">
              <a:off x="10497387" y="2565496"/>
              <a:ext cx="143009" cy="10810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1" idx="7"/>
              <a:endCxn id="22" idx="3"/>
            </p:cNvCxnSpPr>
            <p:nvPr/>
          </p:nvCxnSpPr>
          <p:spPr>
            <a:xfrm rot="2881072" flipV="1">
              <a:off x="10617501" y="2406541"/>
              <a:ext cx="117121" cy="156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1" idx="1"/>
              <a:endCxn id="30" idx="4"/>
            </p:cNvCxnSpPr>
            <p:nvPr/>
          </p:nvCxnSpPr>
          <p:spPr>
            <a:xfrm rot="2881072" flipH="1" flipV="1">
              <a:off x="10525935" y="2219337"/>
              <a:ext cx="100483" cy="21790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7" idx="7"/>
              <a:endCxn id="30" idx="2"/>
            </p:cNvCxnSpPr>
            <p:nvPr/>
          </p:nvCxnSpPr>
          <p:spPr>
            <a:xfrm rot="2881072" flipV="1">
              <a:off x="10529527" y="1997559"/>
              <a:ext cx="98022" cy="576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1"/>
              <a:endCxn id="16" idx="5"/>
            </p:cNvCxnSpPr>
            <p:nvPr/>
          </p:nvCxnSpPr>
          <p:spPr>
            <a:xfrm rot="2881072" flipH="1" flipV="1">
              <a:off x="10669362" y="1828684"/>
              <a:ext cx="134217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0" idx="0"/>
              <a:endCxn id="20" idx="4"/>
            </p:cNvCxnSpPr>
            <p:nvPr/>
          </p:nvCxnSpPr>
          <p:spPr>
            <a:xfrm rot="2881072" flipV="1">
              <a:off x="10857731" y="1939485"/>
              <a:ext cx="32405" cy="15016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0" idx="7"/>
              <a:endCxn id="19" idx="3"/>
            </p:cNvCxnSpPr>
            <p:nvPr/>
          </p:nvCxnSpPr>
          <p:spPr>
            <a:xfrm rot="2881072" flipV="1">
              <a:off x="10865310" y="2082455"/>
              <a:ext cx="199028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0" idx="6"/>
              <a:endCxn id="22" idx="1"/>
            </p:cNvCxnSpPr>
            <p:nvPr/>
          </p:nvCxnSpPr>
          <p:spPr>
            <a:xfrm rot="2881072">
              <a:off x="10746265" y="2279234"/>
              <a:ext cx="168493" cy="6436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 rot="2881072">
              <a:off x="8158138" y="4339718"/>
              <a:ext cx="260282" cy="862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Freeform 13"/>
          <p:cNvSpPr>
            <a:spLocks noEditPoints="1"/>
          </p:cNvSpPr>
          <p:nvPr/>
        </p:nvSpPr>
        <p:spPr bwMode="auto">
          <a:xfrm>
            <a:off x="3062023" y="4707163"/>
            <a:ext cx="4886699" cy="1225106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TextBox 80"/>
          <p:cNvSpPr txBox="1"/>
          <p:nvPr/>
        </p:nvSpPr>
        <p:spPr>
          <a:xfrm>
            <a:off x="10455110" y="6470567"/>
            <a:ext cx="1022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28240" y="191387"/>
            <a:ext cx="21355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 &amp; A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83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84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89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94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9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5110" y="6470567"/>
            <a:ext cx="101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5774" y="3045126"/>
            <a:ext cx="641423" cy="641423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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193" y="4125426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목표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79678" y="3318699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961" y="4388163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기능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71712" y="3318699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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0666" y="4388163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구성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63746" y="3045126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2027" y="4125425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재료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25252" y="2984604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18485" y="3256834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10519" y="3256834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302553" y="2983261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9" idx="3"/>
            <a:endCxn id="20" idx="1"/>
          </p:cNvCxnSpPr>
          <p:nvPr/>
        </p:nvCxnSpPr>
        <p:spPr>
          <a:xfrm>
            <a:off x="2887717" y="3365837"/>
            <a:ext cx="1630768" cy="27223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5280950" y="3638067"/>
            <a:ext cx="162956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  <a:endCxn id="22" idx="1"/>
          </p:cNvCxnSpPr>
          <p:nvPr/>
        </p:nvCxnSpPr>
        <p:spPr>
          <a:xfrm flipV="1">
            <a:off x="7672984" y="3364494"/>
            <a:ext cx="1629569" cy="2735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2466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목차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grpSp>
        <p:nvGrpSpPr>
          <p:cNvPr id="23" name="Group 1"/>
          <p:cNvGrpSpPr/>
          <p:nvPr/>
        </p:nvGrpSpPr>
        <p:grpSpPr>
          <a:xfrm>
            <a:off x="5874046" y="1050554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2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1"/>
          <p:cNvGrpSpPr/>
          <p:nvPr/>
        </p:nvGrpSpPr>
        <p:grpSpPr>
          <a:xfrm>
            <a:off x="5361933" y="1050554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2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1"/>
          <p:cNvGrpSpPr/>
          <p:nvPr/>
        </p:nvGrpSpPr>
        <p:grpSpPr>
          <a:xfrm>
            <a:off x="6386159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831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 flipV="1">
            <a:off x="2243546" y="3552927"/>
            <a:ext cx="2016251" cy="712526"/>
          </a:xfrm>
          <a:custGeom>
            <a:avLst/>
            <a:gdLst>
              <a:gd name="connsiteX0" fmla="*/ 0 w 1832955"/>
              <a:gd name="connsiteY0" fmla="*/ 712526 h 712526"/>
              <a:gd name="connsiteX1" fmla="*/ 1832955 w 1832955"/>
              <a:gd name="connsiteY1" fmla="*/ 712526 h 712526"/>
              <a:gd name="connsiteX2" fmla="*/ 1774465 w 1832955"/>
              <a:gd name="connsiteY2" fmla="*/ 631630 h 712526"/>
              <a:gd name="connsiteX3" fmla="*/ 1564542 w 1832955"/>
              <a:gd name="connsiteY3" fmla="*/ 429154 h 712526"/>
              <a:gd name="connsiteX4" fmla="*/ 1488042 w 1832955"/>
              <a:gd name="connsiteY4" fmla="*/ 377392 h 712526"/>
              <a:gd name="connsiteX5" fmla="*/ 1399324 w 1832955"/>
              <a:gd name="connsiteY5" fmla="*/ 0 h 712526"/>
              <a:gd name="connsiteX6" fmla="*/ 433628 w 1832955"/>
              <a:gd name="connsiteY6" fmla="*/ 0 h 712526"/>
              <a:gd name="connsiteX7" fmla="*/ 344910 w 1832955"/>
              <a:gd name="connsiteY7" fmla="*/ 377393 h 712526"/>
              <a:gd name="connsiteX8" fmla="*/ 268413 w 1832955"/>
              <a:gd name="connsiteY8" fmla="*/ 429154 h 712526"/>
              <a:gd name="connsiteX9" fmla="*/ 58490 w 1832955"/>
              <a:gd name="connsiteY9" fmla="*/ 631630 h 71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2955" h="712526">
                <a:moveTo>
                  <a:pt x="0" y="712526"/>
                </a:moveTo>
                <a:lnTo>
                  <a:pt x="1832955" y="712526"/>
                </a:lnTo>
                <a:lnTo>
                  <a:pt x="1774465" y="631630"/>
                </a:lnTo>
                <a:cubicBezTo>
                  <a:pt x="1712103" y="555210"/>
                  <a:pt x="1641623" y="487154"/>
                  <a:pt x="1564542" y="429154"/>
                </a:cubicBezTo>
                <a:lnTo>
                  <a:pt x="1488042" y="377392"/>
                </a:lnTo>
                <a:lnTo>
                  <a:pt x="1399324" y="0"/>
                </a:lnTo>
                <a:lnTo>
                  <a:pt x="433628" y="0"/>
                </a:lnTo>
                <a:lnTo>
                  <a:pt x="344910" y="377393"/>
                </a:lnTo>
                <a:lnTo>
                  <a:pt x="268413" y="429154"/>
                </a:lnTo>
                <a:cubicBezTo>
                  <a:pt x="191332" y="487154"/>
                  <a:pt x="120852" y="555210"/>
                  <a:pt x="58490" y="6316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2032157" y="3136361"/>
            <a:ext cx="2439026" cy="416566"/>
          </a:xfrm>
          <a:custGeom>
            <a:avLst/>
            <a:gdLst>
              <a:gd name="connsiteX0" fmla="*/ 0 w 2217296"/>
              <a:gd name="connsiteY0" fmla="*/ 416566 h 416566"/>
              <a:gd name="connsiteX1" fmla="*/ 2217296 w 2217296"/>
              <a:gd name="connsiteY1" fmla="*/ 416566 h 416566"/>
              <a:gd name="connsiteX2" fmla="*/ 2187350 w 2217296"/>
              <a:gd name="connsiteY2" fmla="*/ 313762 h 416566"/>
              <a:gd name="connsiteX3" fmla="*/ 2053902 w 2217296"/>
              <a:gd name="connsiteY3" fmla="*/ 39799 h 416566"/>
              <a:gd name="connsiteX4" fmla="*/ 2025126 w 2217296"/>
              <a:gd name="connsiteY4" fmla="*/ 0 h 416566"/>
              <a:gd name="connsiteX5" fmla="*/ 192171 w 2217296"/>
              <a:gd name="connsiteY5" fmla="*/ 0 h 416566"/>
              <a:gd name="connsiteX6" fmla="*/ 163395 w 2217296"/>
              <a:gd name="connsiteY6" fmla="*/ 39799 h 416566"/>
              <a:gd name="connsiteX7" fmla="*/ 29946 w 2217296"/>
              <a:gd name="connsiteY7" fmla="*/ 313762 h 41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7296" h="416566">
                <a:moveTo>
                  <a:pt x="0" y="416566"/>
                </a:moveTo>
                <a:lnTo>
                  <a:pt x="2217296" y="416566"/>
                </a:lnTo>
                <a:lnTo>
                  <a:pt x="2187350" y="313762"/>
                </a:lnTo>
                <a:cubicBezTo>
                  <a:pt x="2152755" y="216047"/>
                  <a:pt x="2107767" y="124162"/>
                  <a:pt x="2053902" y="39799"/>
                </a:cubicBezTo>
                <a:lnTo>
                  <a:pt x="2025126" y="0"/>
                </a:lnTo>
                <a:lnTo>
                  <a:pt x="192171" y="0"/>
                </a:lnTo>
                <a:lnTo>
                  <a:pt x="163395" y="39799"/>
                </a:lnTo>
                <a:cubicBezTo>
                  <a:pt x="109530" y="124162"/>
                  <a:pt x="64541" y="216047"/>
                  <a:pt x="29946" y="3137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1976659" y="2423835"/>
            <a:ext cx="2550022" cy="718384"/>
          </a:xfrm>
          <a:custGeom>
            <a:avLst/>
            <a:gdLst>
              <a:gd name="connsiteX0" fmla="*/ 42429 w 2318202"/>
              <a:gd name="connsiteY0" fmla="*/ 718384 h 718384"/>
              <a:gd name="connsiteX1" fmla="*/ 2275774 w 2318202"/>
              <a:gd name="connsiteY1" fmla="*/ 718384 h 718384"/>
              <a:gd name="connsiteX2" fmla="*/ 2294653 w 2318202"/>
              <a:gd name="connsiteY2" fmla="*/ 636603 h 718384"/>
              <a:gd name="connsiteX3" fmla="*/ 2318202 w 2318202"/>
              <a:gd name="connsiteY3" fmla="*/ 376425 h 718384"/>
              <a:gd name="connsiteX4" fmla="*/ 2281711 w 2318202"/>
              <a:gd name="connsiteY4" fmla="*/ 53788 h 718384"/>
              <a:gd name="connsiteX5" fmla="*/ 2266043 w 2318202"/>
              <a:gd name="connsiteY5" fmla="*/ 0 h 718384"/>
              <a:gd name="connsiteX6" fmla="*/ 52160 w 2318202"/>
              <a:gd name="connsiteY6" fmla="*/ 0 h 718384"/>
              <a:gd name="connsiteX7" fmla="*/ 36492 w 2318202"/>
              <a:gd name="connsiteY7" fmla="*/ 53788 h 718384"/>
              <a:gd name="connsiteX8" fmla="*/ 0 w 2318202"/>
              <a:gd name="connsiteY8" fmla="*/ 376425 h 718384"/>
              <a:gd name="connsiteX9" fmla="*/ 23549 w 2318202"/>
              <a:gd name="connsiteY9" fmla="*/ 636603 h 71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8202" h="718384">
                <a:moveTo>
                  <a:pt x="42429" y="718384"/>
                </a:moveTo>
                <a:lnTo>
                  <a:pt x="2275774" y="718384"/>
                </a:lnTo>
                <a:lnTo>
                  <a:pt x="2294653" y="636603"/>
                </a:lnTo>
                <a:cubicBezTo>
                  <a:pt x="2310094" y="552563"/>
                  <a:pt x="2318202" y="465549"/>
                  <a:pt x="2318202" y="376425"/>
                </a:cubicBezTo>
                <a:cubicBezTo>
                  <a:pt x="2318202" y="265020"/>
                  <a:pt x="2305533" y="156911"/>
                  <a:pt x="2281711" y="53788"/>
                </a:cubicBezTo>
                <a:lnTo>
                  <a:pt x="2266043" y="0"/>
                </a:lnTo>
                <a:lnTo>
                  <a:pt x="52160" y="0"/>
                </a:lnTo>
                <a:lnTo>
                  <a:pt x="36492" y="53788"/>
                </a:lnTo>
                <a:cubicBezTo>
                  <a:pt x="12670" y="156911"/>
                  <a:pt x="0" y="265020"/>
                  <a:pt x="0" y="376425"/>
                </a:cubicBezTo>
                <a:cubicBezTo>
                  <a:pt x="0" y="465549"/>
                  <a:pt x="8109" y="552563"/>
                  <a:pt x="23549" y="6366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2013852" y="2013127"/>
            <a:ext cx="2475639" cy="448039"/>
          </a:xfrm>
          <a:custGeom>
            <a:avLst/>
            <a:gdLst>
              <a:gd name="connsiteX0" fmla="*/ 184869 w 2250581"/>
              <a:gd name="connsiteY0" fmla="*/ 448039 h 448039"/>
              <a:gd name="connsiteX1" fmla="*/ 2065712 w 2250581"/>
              <a:gd name="connsiteY1" fmla="*/ 448039 h 448039"/>
              <a:gd name="connsiteX2" fmla="*/ 2086435 w 2250581"/>
              <a:gd name="connsiteY2" fmla="*/ 417173 h 448039"/>
              <a:gd name="connsiteX3" fmla="*/ 2232280 w 2250581"/>
              <a:gd name="connsiteY3" fmla="*/ 79270 h 448039"/>
              <a:gd name="connsiteX4" fmla="*/ 2250581 w 2250581"/>
              <a:gd name="connsiteY4" fmla="*/ 0 h 448039"/>
              <a:gd name="connsiteX5" fmla="*/ 0 w 2250581"/>
              <a:gd name="connsiteY5" fmla="*/ 0 h 448039"/>
              <a:gd name="connsiteX6" fmla="*/ 18300 w 2250581"/>
              <a:gd name="connsiteY6" fmla="*/ 79270 h 448039"/>
              <a:gd name="connsiteX7" fmla="*/ 164145 w 2250581"/>
              <a:gd name="connsiteY7" fmla="*/ 417173 h 44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0581" h="448039">
                <a:moveTo>
                  <a:pt x="184869" y="448039"/>
                </a:moveTo>
                <a:lnTo>
                  <a:pt x="2065712" y="448039"/>
                </a:lnTo>
                <a:lnTo>
                  <a:pt x="2086435" y="417173"/>
                </a:lnTo>
                <a:cubicBezTo>
                  <a:pt x="2148925" y="314152"/>
                  <a:pt x="2198414" y="200544"/>
                  <a:pt x="2232280" y="79270"/>
                </a:cubicBezTo>
                <a:lnTo>
                  <a:pt x="2250581" y="0"/>
                </a:lnTo>
                <a:lnTo>
                  <a:pt x="0" y="0"/>
                </a:lnTo>
                <a:lnTo>
                  <a:pt x="18300" y="79270"/>
                </a:lnTo>
                <a:cubicBezTo>
                  <a:pt x="52167" y="200544"/>
                  <a:pt x="101656" y="314152"/>
                  <a:pt x="164145" y="417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2216711" y="1474809"/>
            <a:ext cx="2069918" cy="538988"/>
          </a:xfrm>
          <a:custGeom>
            <a:avLst/>
            <a:gdLst>
              <a:gd name="connsiteX0" fmla="*/ 940872 w 1881744"/>
              <a:gd name="connsiteY0" fmla="*/ 538988 h 538988"/>
              <a:gd name="connsiteX1" fmla="*/ 1835291 w 1881744"/>
              <a:gd name="connsiteY1" fmla="*/ 69189 h 538988"/>
              <a:gd name="connsiteX2" fmla="*/ 1881744 w 1881744"/>
              <a:gd name="connsiteY2" fmla="*/ 0 h 538988"/>
              <a:gd name="connsiteX3" fmla="*/ 0 w 1881744"/>
              <a:gd name="connsiteY3" fmla="*/ 0 h 538988"/>
              <a:gd name="connsiteX4" fmla="*/ 46453 w 1881744"/>
              <a:gd name="connsiteY4" fmla="*/ 69189 h 538988"/>
              <a:gd name="connsiteX5" fmla="*/ 940872 w 1881744"/>
              <a:gd name="connsiteY5" fmla="*/ 538988 h 53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44" h="538988">
                <a:moveTo>
                  <a:pt x="940872" y="538988"/>
                </a:moveTo>
                <a:cubicBezTo>
                  <a:pt x="1300959" y="538988"/>
                  <a:pt x="1622695" y="356107"/>
                  <a:pt x="1835291" y="69189"/>
                </a:cubicBezTo>
                <a:lnTo>
                  <a:pt x="1881744" y="0"/>
                </a:lnTo>
                <a:lnTo>
                  <a:pt x="0" y="0"/>
                </a:lnTo>
                <a:lnTo>
                  <a:pt x="46453" y="69189"/>
                </a:lnTo>
                <a:cubicBezTo>
                  <a:pt x="259050" y="356107"/>
                  <a:pt x="580785" y="538988"/>
                  <a:pt x="940872" y="5389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666467" y="4393368"/>
            <a:ext cx="1170407" cy="1031311"/>
          </a:xfrm>
          <a:custGeom>
            <a:avLst/>
            <a:gdLst>
              <a:gd name="connsiteX0" fmla="*/ 55291 w 1064006"/>
              <a:gd name="connsiteY0" fmla="*/ 0 h 1188564"/>
              <a:gd name="connsiteX1" fmla="*/ 1008717 w 1064006"/>
              <a:gd name="connsiteY1" fmla="*/ 0 h 1188564"/>
              <a:gd name="connsiteX2" fmla="*/ 1005879 w 1064006"/>
              <a:gd name="connsiteY2" fmla="*/ 198055 h 1188564"/>
              <a:gd name="connsiteX3" fmla="*/ 1025324 w 1064006"/>
              <a:gd name="connsiteY3" fmla="*/ 201981 h 1188564"/>
              <a:gd name="connsiteX4" fmla="*/ 1064006 w 1064006"/>
              <a:gd name="connsiteY4" fmla="*/ 260338 h 1188564"/>
              <a:gd name="connsiteX5" fmla="*/ 1025324 w 1064006"/>
              <a:gd name="connsiteY5" fmla="*/ 318695 h 1188564"/>
              <a:gd name="connsiteX6" fmla="*/ 1004089 w 1064006"/>
              <a:gd name="connsiteY6" fmla="*/ 322982 h 1188564"/>
              <a:gd name="connsiteX7" fmla="*/ 1003464 w 1064006"/>
              <a:gd name="connsiteY7" fmla="*/ 366582 h 1188564"/>
              <a:gd name="connsiteX8" fmla="*/ 1025324 w 1064006"/>
              <a:gd name="connsiteY8" fmla="*/ 370996 h 1188564"/>
              <a:gd name="connsiteX9" fmla="*/ 1064006 w 1064006"/>
              <a:gd name="connsiteY9" fmla="*/ 429353 h 1188564"/>
              <a:gd name="connsiteX10" fmla="*/ 1025324 w 1064006"/>
              <a:gd name="connsiteY10" fmla="*/ 487710 h 1188564"/>
              <a:gd name="connsiteX11" fmla="*/ 1001659 w 1064006"/>
              <a:gd name="connsiteY11" fmla="*/ 492487 h 1188564"/>
              <a:gd name="connsiteX12" fmla="*/ 1001049 w 1064006"/>
              <a:gd name="connsiteY12" fmla="*/ 535111 h 1188564"/>
              <a:gd name="connsiteX13" fmla="*/ 1025324 w 1064006"/>
              <a:gd name="connsiteY13" fmla="*/ 540012 h 1188564"/>
              <a:gd name="connsiteX14" fmla="*/ 1064006 w 1064006"/>
              <a:gd name="connsiteY14" fmla="*/ 598369 h 1188564"/>
              <a:gd name="connsiteX15" fmla="*/ 1000672 w 1064006"/>
              <a:gd name="connsiteY15" fmla="*/ 661703 h 1188564"/>
              <a:gd name="connsiteX16" fmla="*/ 999234 w 1064006"/>
              <a:gd name="connsiteY16" fmla="*/ 661703 h 1188564"/>
              <a:gd name="connsiteX17" fmla="*/ 998628 w 1064006"/>
              <a:gd name="connsiteY17" fmla="*/ 704051 h 1188564"/>
              <a:gd name="connsiteX18" fmla="*/ 1000672 w 1064006"/>
              <a:gd name="connsiteY18" fmla="*/ 704051 h 1188564"/>
              <a:gd name="connsiteX19" fmla="*/ 1064006 w 1064006"/>
              <a:gd name="connsiteY19" fmla="*/ 767385 h 1188564"/>
              <a:gd name="connsiteX20" fmla="*/ 1000672 w 1064006"/>
              <a:gd name="connsiteY20" fmla="*/ 830719 h 1188564"/>
              <a:gd name="connsiteX21" fmla="*/ 961543 w 1064006"/>
              <a:gd name="connsiteY21" fmla="*/ 830719 h 1188564"/>
              <a:gd name="connsiteX22" fmla="*/ 960691 w 1064006"/>
              <a:gd name="connsiteY22" fmla="*/ 839174 h 1188564"/>
              <a:gd name="connsiteX23" fmla="*/ 532003 w 1064006"/>
              <a:gd name="connsiteY23" fmla="*/ 1188564 h 1188564"/>
              <a:gd name="connsiteX24" fmla="*/ 103315 w 1064006"/>
              <a:gd name="connsiteY24" fmla="*/ 839174 h 1188564"/>
              <a:gd name="connsiteX25" fmla="*/ 102463 w 1064006"/>
              <a:gd name="connsiteY25" fmla="*/ 830719 h 1188564"/>
              <a:gd name="connsiteX26" fmla="*/ 63334 w 1064006"/>
              <a:gd name="connsiteY26" fmla="*/ 830719 h 1188564"/>
              <a:gd name="connsiteX27" fmla="*/ 0 w 1064006"/>
              <a:gd name="connsiteY27" fmla="*/ 767385 h 1188564"/>
              <a:gd name="connsiteX28" fmla="*/ 63334 w 1064006"/>
              <a:gd name="connsiteY28" fmla="*/ 704051 h 1188564"/>
              <a:gd name="connsiteX29" fmla="*/ 65381 w 1064006"/>
              <a:gd name="connsiteY29" fmla="*/ 704051 h 1188564"/>
              <a:gd name="connsiteX30" fmla="*/ 64774 w 1064006"/>
              <a:gd name="connsiteY30" fmla="*/ 661703 h 1188564"/>
              <a:gd name="connsiteX31" fmla="*/ 63334 w 1064006"/>
              <a:gd name="connsiteY31" fmla="*/ 661703 h 1188564"/>
              <a:gd name="connsiteX32" fmla="*/ 0 w 1064006"/>
              <a:gd name="connsiteY32" fmla="*/ 598369 h 1188564"/>
              <a:gd name="connsiteX33" fmla="*/ 38682 w 1064006"/>
              <a:gd name="connsiteY33" fmla="*/ 540012 h 1188564"/>
              <a:gd name="connsiteX34" fmla="*/ 62960 w 1064006"/>
              <a:gd name="connsiteY34" fmla="*/ 535110 h 1188564"/>
              <a:gd name="connsiteX35" fmla="*/ 62349 w 1064006"/>
              <a:gd name="connsiteY35" fmla="*/ 492488 h 1188564"/>
              <a:gd name="connsiteX36" fmla="*/ 38682 w 1064006"/>
              <a:gd name="connsiteY36" fmla="*/ 487710 h 1188564"/>
              <a:gd name="connsiteX37" fmla="*/ 0 w 1064006"/>
              <a:gd name="connsiteY37" fmla="*/ 429353 h 1188564"/>
              <a:gd name="connsiteX38" fmla="*/ 38682 w 1064006"/>
              <a:gd name="connsiteY38" fmla="*/ 370996 h 1188564"/>
              <a:gd name="connsiteX39" fmla="*/ 60544 w 1064006"/>
              <a:gd name="connsiteY39" fmla="*/ 366582 h 1188564"/>
              <a:gd name="connsiteX40" fmla="*/ 59920 w 1064006"/>
              <a:gd name="connsiteY40" fmla="*/ 322982 h 1188564"/>
              <a:gd name="connsiteX41" fmla="*/ 38682 w 1064006"/>
              <a:gd name="connsiteY41" fmla="*/ 318695 h 1188564"/>
              <a:gd name="connsiteX42" fmla="*/ 0 w 1064006"/>
              <a:gd name="connsiteY42" fmla="*/ 260338 h 1188564"/>
              <a:gd name="connsiteX43" fmla="*/ 38682 w 1064006"/>
              <a:gd name="connsiteY43" fmla="*/ 201981 h 1188564"/>
              <a:gd name="connsiteX44" fmla="*/ 58129 w 1064006"/>
              <a:gd name="connsiteY44" fmla="*/ 198055 h 118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4006" h="1188564">
                <a:moveTo>
                  <a:pt x="55291" y="0"/>
                </a:moveTo>
                <a:lnTo>
                  <a:pt x="1008717" y="0"/>
                </a:lnTo>
                <a:lnTo>
                  <a:pt x="1005879" y="198055"/>
                </a:lnTo>
                <a:lnTo>
                  <a:pt x="1025324" y="201981"/>
                </a:lnTo>
                <a:cubicBezTo>
                  <a:pt x="1048056" y="211596"/>
                  <a:pt x="1064006" y="234104"/>
                  <a:pt x="1064006" y="260338"/>
                </a:cubicBezTo>
                <a:cubicBezTo>
                  <a:pt x="1064006" y="286571"/>
                  <a:pt x="1048056" y="309080"/>
                  <a:pt x="1025324" y="318695"/>
                </a:cubicBezTo>
                <a:lnTo>
                  <a:pt x="1004089" y="322982"/>
                </a:lnTo>
                <a:lnTo>
                  <a:pt x="1003464" y="366582"/>
                </a:lnTo>
                <a:lnTo>
                  <a:pt x="1025324" y="370996"/>
                </a:lnTo>
                <a:cubicBezTo>
                  <a:pt x="1048056" y="380611"/>
                  <a:pt x="1064006" y="403119"/>
                  <a:pt x="1064006" y="429353"/>
                </a:cubicBezTo>
                <a:cubicBezTo>
                  <a:pt x="1064006" y="455586"/>
                  <a:pt x="1048056" y="478095"/>
                  <a:pt x="1025324" y="487710"/>
                </a:cubicBezTo>
                <a:lnTo>
                  <a:pt x="1001659" y="492487"/>
                </a:lnTo>
                <a:lnTo>
                  <a:pt x="1001049" y="535111"/>
                </a:lnTo>
                <a:lnTo>
                  <a:pt x="1025324" y="540012"/>
                </a:lnTo>
                <a:cubicBezTo>
                  <a:pt x="1048056" y="549627"/>
                  <a:pt x="1064006" y="572135"/>
                  <a:pt x="1064006" y="598369"/>
                </a:cubicBezTo>
                <a:cubicBezTo>
                  <a:pt x="1064006" y="633347"/>
                  <a:pt x="1035650" y="661703"/>
                  <a:pt x="1000672" y="661703"/>
                </a:cubicBezTo>
                <a:lnTo>
                  <a:pt x="999234" y="661703"/>
                </a:lnTo>
                <a:lnTo>
                  <a:pt x="998628" y="704051"/>
                </a:lnTo>
                <a:lnTo>
                  <a:pt x="1000672" y="704051"/>
                </a:lnTo>
                <a:cubicBezTo>
                  <a:pt x="1035650" y="704051"/>
                  <a:pt x="1064006" y="732407"/>
                  <a:pt x="1064006" y="767385"/>
                </a:cubicBezTo>
                <a:cubicBezTo>
                  <a:pt x="1064006" y="802363"/>
                  <a:pt x="1035650" y="830719"/>
                  <a:pt x="1000672" y="830719"/>
                </a:cubicBezTo>
                <a:lnTo>
                  <a:pt x="961543" y="830719"/>
                </a:lnTo>
                <a:lnTo>
                  <a:pt x="960691" y="839174"/>
                </a:lnTo>
                <a:cubicBezTo>
                  <a:pt x="919889" y="1038571"/>
                  <a:pt x="743463" y="1188564"/>
                  <a:pt x="532003" y="1188564"/>
                </a:cubicBezTo>
                <a:cubicBezTo>
                  <a:pt x="320544" y="1188564"/>
                  <a:pt x="144118" y="1038571"/>
                  <a:pt x="103315" y="839174"/>
                </a:cubicBezTo>
                <a:lnTo>
                  <a:pt x="102463" y="830719"/>
                </a:lnTo>
                <a:lnTo>
                  <a:pt x="63334" y="830719"/>
                </a:lnTo>
                <a:cubicBezTo>
                  <a:pt x="28356" y="830719"/>
                  <a:pt x="0" y="802363"/>
                  <a:pt x="0" y="767385"/>
                </a:cubicBezTo>
                <a:cubicBezTo>
                  <a:pt x="0" y="732407"/>
                  <a:pt x="28356" y="704051"/>
                  <a:pt x="63334" y="704051"/>
                </a:cubicBezTo>
                <a:lnTo>
                  <a:pt x="65381" y="704051"/>
                </a:lnTo>
                <a:lnTo>
                  <a:pt x="64774" y="661703"/>
                </a:lnTo>
                <a:lnTo>
                  <a:pt x="63334" y="661703"/>
                </a:lnTo>
                <a:cubicBezTo>
                  <a:pt x="28356" y="661703"/>
                  <a:pt x="0" y="633347"/>
                  <a:pt x="0" y="598369"/>
                </a:cubicBezTo>
                <a:cubicBezTo>
                  <a:pt x="0" y="572135"/>
                  <a:pt x="15950" y="549627"/>
                  <a:pt x="38682" y="540012"/>
                </a:cubicBezTo>
                <a:lnTo>
                  <a:pt x="62960" y="535110"/>
                </a:lnTo>
                <a:lnTo>
                  <a:pt x="62349" y="492488"/>
                </a:lnTo>
                <a:lnTo>
                  <a:pt x="38682" y="487710"/>
                </a:lnTo>
                <a:cubicBezTo>
                  <a:pt x="15950" y="478095"/>
                  <a:pt x="0" y="455586"/>
                  <a:pt x="0" y="429353"/>
                </a:cubicBezTo>
                <a:cubicBezTo>
                  <a:pt x="0" y="403119"/>
                  <a:pt x="15950" y="380611"/>
                  <a:pt x="38682" y="370996"/>
                </a:cubicBezTo>
                <a:lnTo>
                  <a:pt x="60544" y="366582"/>
                </a:lnTo>
                <a:lnTo>
                  <a:pt x="59920" y="322982"/>
                </a:lnTo>
                <a:lnTo>
                  <a:pt x="38682" y="318695"/>
                </a:lnTo>
                <a:cubicBezTo>
                  <a:pt x="15950" y="309080"/>
                  <a:pt x="0" y="286571"/>
                  <a:pt x="0" y="260338"/>
                </a:cubicBezTo>
                <a:cubicBezTo>
                  <a:pt x="0" y="234104"/>
                  <a:pt x="15950" y="211596"/>
                  <a:pt x="38682" y="201981"/>
                </a:cubicBezTo>
                <a:lnTo>
                  <a:pt x="58129" y="19805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62467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목표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5668" y="2968152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잠자리 램프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2" name="Oval 7"/>
          <p:cNvSpPr/>
          <p:nvPr/>
        </p:nvSpPr>
        <p:spPr>
          <a:xfrm>
            <a:off x="5799515" y="2957504"/>
            <a:ext cx="595423" cy="595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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20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0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5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67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2760" y="191387"/>
            <a:ext cx="2866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이전 기능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04787" y="1128121"/>
            <a:ext cx="356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가변 저항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3W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파워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가변 저항을 통해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04787" y="2773517"/>
            <a:ext cx="3569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불빛 변경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점등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색깔 변경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소등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RGB LED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 번 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번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번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번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번 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Oval 67"/>
          <p:cNvSpPr/>
          <p:nvPr/>
        </p:nvSpPr>
        <p:spPr>
          <a:xfrm>
            <a:off x="956635" y="110200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Oval 69"/>
          <p:cNvSpPr/>
          <p:nvPr/>
        </p:nvSpPr>
        <p:spPr>
          <a:xfrm>
            <a:off x="956635" y="2747398"/>
            <a:ext cx="831748" cy="8317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" name="Oval 74"/>
          <p:cNvSpPr/>
          <p:nvPr/>
        </p:nvSpPr>
        <p:spPr>
          <a:xfrm>
            <a:off x="1495996" y="104736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75"/>
          <p:cNvSpPr/>
          <p:nvPr/>
        </p:nvSpPr>
        <p:spPr>
          <a:xfrm>
            <a:off x="1495205" y="2715613"/>
            <a:ext cx="292387" cy="2923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947106" y="5134025"/>
            <a:ext cx="554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타이머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&gt;</a:t>
            </a:r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4x7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4x7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왼쪽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분 결정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4x7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오른쪽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초 결정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Oval 67"/>
          <p:cNvSpPr/>
          <p:nvPr/>
        </p:nvSpPr>
        <p:spPr>
          <a:xfrm>
            <a:off x="955844" y="515918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0" name="Oval 74"/>
          <p:cNvSpPr/>
          <p:nvPr/>
        </p:nvSpPr>
        <p:spPr>
          <a:xfrm>
            <a:off x="1495205" y="510454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35"/>
          <p:cNvSpPr>
            <a:spLocks/>
          </p:cNvSpPr>
          <p:nvPr/>
        </p:nvSpPr>
        <p:spPr bwMode="auto">
          <a:xfrm>
            <a:off x="8382407" y="1962746"/>
            <a:ext cx="2895193" cy="4226761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75" h="2738">
                <a:moveTo>
                  <a:pt x="364" y="378"/>
                </a:moveTo>
                <a:cubicBezTo>
                  <a:pt x="329" y="434"/>
                  <a:pt x="225" y="708"/>
                  <a:pt x="231" y="765"/>
                </a:cubicBezTo>
                <a:cubicBezTo>
                  <a:pt x="236" y="806"/>
                  <a:pt x="251" y="852"/>
                  <a:pt x="204" y="887"/>
                </a:cubicBezTo>
                <a:cubicBezTo>
                  <a:pt x="158" y="922"/>
                  <a:pt x="119" y="974"/>
                  <a:pt x="83" y="1017"/>
                </a:cubicBezTo>
                <a:cubicBezTo>
                  <a:pt x="46" y="1060"/>
                  <a:pt x="0" y="1101"/>
                  <a:pt x="45" y="1149"/>
                </a:cubicBezTo>
                <a:cubicBezTo>
                  <a:pt x="89" y="1198"/>
                  <a:pt x="144" y="1182"/>
                  <a:pt x="137" y="1225"/>
                </a:cubicBezTo>
                <a:cubicBezTo>
                  <a:pt x="130" y="1267"/>
                  <a:pt x="88" y="1269"/>
                  <a:pt x="106" y="1317"/>
                </a:cubicBezTo>
                <a:cubicBezTo>
                  <a:pt x="124" y="1366"/>
                  <a:pt x="154" y="1368"/>
                  <a:pt x="154" y="1368"/>
                </a:cubicBezTo>
                <a:cubicBezTo>
                  <a:pt x="154" y="1368"/>
                  <a:pt x="115" y="1417"/>
                  <a:pt x="135" y="1442"/>
                </a:cubicBezTo>
                <a:cubicBezTo>
                  <a:pt x="156" y="1466"/>
                  <a:pt x="181" y="1472"/>
                  <a:pt x="169" y="1503"/>
                </a:cubicBezTo>
                <a:cubicBezTo>
                  <a:pt x="158" y="1534"/>
                  <a:pt x="95" y="1628"/>
                  <a:pt x="158" y="1707"/>
                </a:cubicBezTo>
                <a:cubicBezTo>
                  <a:pt x="220" y="1785"/>
                  <a:pt x="409" y="1769"/>
                  <a:pt x="455" y="1758"/>
                </a:cubicBezTo>
                <a:cubicBezTo>
                  <a:pt x="501" y="1747"/>
                  <a:pt x="528" y="1726"/>
                  <a:pt x="537" y="1805"/>
                </a:cubicBezTo>
                <a:cubicBezTo>
                  <a:pt x="547" y="1884"/>
                  <a:pt x="600" y="1932"/>
                  <a:pt x="605" y="1972"/>
                </a:cubicBezTo>
                <a:cubicBezTo>
                  <a:pt x="609" y="2013"/>
                  <a:pt x="602" y="2050"/>
                  <a:pt x="623" y="2114"/>
                </a:cubicBezTo>
                <a:cubicBezTo>
                  <a:pt x="630" y="2271"/>
                  <a:pt x="412" y="2506"/>
                  <a:pt x="322" y="2738"/>
                </a:cubicBezTo>
                <a:cubicBezTo>
                  <a:pt x="1810" y="2738"/>
                  <a:pt x="1810" y="2738"/>
                  <a:pt x="1810" y="2738"/>
                </a:cubicBezTo>
                <a:cubicBezTo>
                  <a:pt x="1763" y="2422"/>
                  <a:pt x="1645" y="2248"/>
                  <a:pt x="1577" y="2114"/>
                </a:cubicBezTo>
                <a:cubicBezTo>
                  <a:pt x="1499" y="1969"/>
                  <a:pt x="1385" y="1802"/>
                  <a:pt x="1399" y="1647"/>
                </a:cubicBezTo>
                <a:cubicBezTo>
                  <a:pt x="1414" y="1473"/>
                  <a:pt x="1472" y="1387"/>
                  <a:pt x="1586" y="1260"/>
                </a:cubicBezTo>
                <a:cubicBezTo>
                  <a:pt x="1700" y="1132"/>
                  <a:pt x="1875" y="801"/>
                  <a:pt x="1705" y="450"/>
                </a:cubicBezTo>
                <a:cubicBezTo>
                  <a:pt x="1536" y="99"/>
                  <a:pt x="1074" y="0"/>
                  <a:pt x="811" y="47"/>
                </a:cubicBezTo>
                <a:cubicBezTo>
                  <a:pt x="547" y="95"/>
                  <a:pt x="412" y="242"/>
                  <a:pt x="364" y="378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6" name="Group 64"/>
          <p:cNvGrpSpPr/>
          <p:nvPr/>
        </p:nvGrpSpPr>
        <p:grpSpPr>
          <a:xfrm>
            <a:off x="8933901" y="2283426"/>
            <a:ext cx="2062140" cy="1624938"/>
            <a:chOff x="4779283" y="2041376"/>
            <a:chExt cx="2598881" cy="2047883"/>
          </a:xfrm>
          <a:solidFill>
            <a:schemeClr val="accent4"/>
          </a:solidFill>
        </p:grpSpPr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5338260" y="2063292"/>
              <a:ext cx="197428" cy="19539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94"/>
            <p:cNvSpPr>
              <a:spLocks noEditPoints="1"/>
            </p:cNvSpPr>
            <p:nvPr/>
          </p:nvSpPr>
          <p:spPr bwMode="auto">
            <a:xfrm>
              <a:off x="6817886" y="2277477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97"/>
            <p:cNvSpPr>
              <a:spLocks noEditPoints="1"/>
            </p:cNvSpPr>
            <p:nvPr/>
          </p:nvSpPr>
          <p:spPr bwMode="auto">
            <a:xfrm>
              <a:off x="6422118" y="2098119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99"/>
            <p:cNvSpPr>
              <a:spLocks noEditPoints="1"/>
            </p:cNvSpPr>
            <p:nvPr/>
          </p:nvSpPr>
          <p:spPr bwMode="auto">
            <a:xfrm>
              <a:off x="7209834" y="278715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5"/>
            <p:cNvSpPr>
              <a:spLocks noEditPoints="1"/>
            </p:cNvSpPr>
            <p:nvPr/>
          </p:nvSpPr>
          <p:spPr bwMode="auto">
            <a:xfrm>
              <a:off x="4779283" y="2583803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7"/>
            <p:cNvSpPr>
              <a:spLocks noEditPoints="1"/>
            </p:cNvSpPr>
            <p:nvPr/>
          </p:nvSpPr>
          <p:spPr bwMode="auto">
            <a:xfrm>
              <a:off x="6722398" y="3190364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08"/>
            <p:cNvSpPr>
              <a:spLocks noEditPoints="1"/>
            </p:cNvSpPr>
            <p:nvPr/>
          </p:nvSpPr>
          <p:spPr bwMode="auto">
            <a:xfrm>
              <a:off x="6719540" y="2883422"/>
              <a:ext cx="172642" cy="172642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09"/>
            <p:cNvSpPr>
              <a:spLocks noEditPoints="1"/>
            </p:cNvSpPr>
            <p:nvPr/>
          </p:nvSpPr>
          <p:spPr bwMode="auto">
            <a:xfrm>
              <a:off x="5348405" y="2821348"/>
              <a:ext cx="160850" cy="129498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10"/>
            <p:cNvSpPr>
              <a:spLocks noEditPoints="1"/>
            </p:cNvSpPr>
            <p:nvPr/>
          </p:nvSpPr>
          <p:spPr bwMode="auto">
            <a:xfrm>
              <a:off x="5974645" y="3228863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/>
            <p:cNvSpPr>
              <a:spLocks noEditPoints="1"/>
            </p:cNvSpPr>
            <p:nvPr/>
          </p:nvSpPr>
          <p:spPr bwMode="auto">
            <a:xfrm>
              <a:off x="5301919" y="2445847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15"/>
            <p:cNvSpPr>
              <a:spLocks noEditPoints="1"/>
            </p:cNvSpPr>
            <p:nvPr/>
          </p:nvSpPr>
          <p:spPr bwMode="auto">
            <a:xfrm>
              <a:off x="6076305" y="2145081"/>
              <a:ext cx="244390" cy="218754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6905365" y="2546082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17"/>
            <p:cNvSpPr>
              <a:spLocks noEditPoints="1"/>
            </p:cNvSpPr>
            <p:nvPr/>
          </p:nvSpPr>
          <p:spPr bwMode="auto">
            <a:xfrm>
              <a:off x="6092733" y="3840679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23"/>
            <p:cNvSpPr>
              <a:spLocks noEditPoints="1"/>
            </p:cNvSpPr>
            <p:nvPr/>
          </p:nvSpPr>
          <p:spPr bwMode="auto">
            <a:xfrm>
              <a:off x="5018036" y="2228933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8"/>
            <p:cNvSpPr>
              <a:spLocks noEditPoints="1"/>
            </p:cNvSpPr>
            <p:nvPr/>
          </p:nvSpPr>
          <p:spPr bwMode="auto">
            <a:xfrm>
              <a:off x="5756108" y="2477538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30"/>
            <p:cNvSpPr>
              <a:spLocks noEditPoints="1"/>
            </p:cNvSpPr>
            <p:nvPr/>
          </p:nvSpPr>
          <p:spPr bwMode="auto">
            <a:xfrm>
              <a:off x="6403271" y="2374816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36"/>
            <p:cNvSpPr>
              <a:spLocks noEditPoints="1"/>
            </p:cNvSpPr>
            <p:nvPr/>
          </p:nvSpPr>
          <p:spPr bwMode="auto">
            <a:xfrm>
              <a:off x="5005124" y="2891978"/>
              <a:ext cx="229271" cy="227922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41"/>
            <p:cNvSpPr>
              <a:spLocks noEditPoints="1"/>
            </p:cNvSpPr>
            <p:nvPr/>
          </p:nvSpPr>
          <p:spPr bwMode="auto">
            <a:xfrm>
              <a:off x="6247382" y="2924167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52"/>
            <p:cNvSpPr>
              <a:spLocks noEditPoints="1"/>
            </p:cNvSpPr>
            <p:nvPr/>
          </p:nvSpPr>
          <p:spPr bwMode="auto">
            <a:xfrm>
              <a:off x="5462244" y="3119900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58"/>
            <p:cNvSpPr>
              <a:spLocks noEditPoints="1"/>
            </p:cNvSpPr>
            <p:nvPr/>
          </p:nvSpPr>
          <p:spPr bwMode="auto">
            <a:xfrm>
              <a:off x="5767444" y="2041376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71"/>
            <p:cNvSpPr>
              <a:spLocks noEditPoints="1"/>
            </p:cNvSpPr>
            <p:nvPr/>
          </p:nvSpPr>
          <p:spPr bwMode="auto">
            <a:xfrm>
              <a:off x="5560328" y="2228556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94"/>
            <p:cNvSpPr>
              <a:spLocks noEditPoints="1"/>
            </p:cNvSpPr>
            <p:nvPr/>
          </p:nvSpPr>
          <p:spPr bwMode="auto">
            <a:xfrm>
              <a:off x="6499180" y="344194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207"/>
            <p:cNvSpPr>
              <a:spLocks noEditPoints="1"/>
            </p:cNvSpPr>
            <p:nvPr/>
          </p:nvSpPr>
          <p:spPr bwMode="auto">
            <a:xfrm>
              <a:off x="6247382" y="3596815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5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4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54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59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8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2760" y="191387"/>
            <a:ext cx="2866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이후 기능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4" name="Freeform 335"/>
          <p:cNvSpPr>
            <a:spLocks/>
          </p:cNvSpPr>
          <p:nvPr/>
        </p:nvSpPr>
        <p:spPr bwMode="auto">
          <a:xfrm>
            <a:off x="8382407" y="1962746"/>
            <a:ext cx="2895193" cy="4226761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75" h="2738">
                <a:moveTo>
                  <a:pt x="364" y="378"/>
                </a:moveTo>
                <a:cubicBezTo>
                  <a:pt x="329" y="434"/>
                  <a:pt x="225" y="708"/>
                  <a:pt x="231" y="765"/>
                </a:cubicBezTo>
                <a:cubicBezTo>
                  <a:pt x="236" y="806"/>
                  <a:pt x="251" y="852"/>
                  <a:pt x="204" y="887"/>
                </a:cubicBezTo>
                <a:cubicBezTo>
                  <a:pt x="158" y="922"/>
                  <a:pt x="119" y="974"/>
                  <a:pt x="83" y="1017"/>
                </a:cubicBezTo>
                <a:cubicBezTo>
                  <a:pt x="46" y="1060"/>
                  <a:pt x="0" y="1101"/>
                  <a:pt x="45" y="1149"/>
                </a:cubicBezTo>
                <a:cubicBezTo>
                  <a:pt x="89" y="1198"/>
                  <a:pt x="144" y="1182"/>
                  <a:pt x="137" y="1225"/>
                </a:cubicBezTo>
                <a:cubicBezTo>
                  <a:pt x="130" y="1267"/>
                  <a:pt x="88" y="1269"/>
                  <a:pt x="106" y="1317"/>
                </a:cubicBezTo>
                <a:cubicBezTo>
                  <a:pt x="124" y="1366"/>
                  <a:pt x="154" y="1368"/>
                  <a:pt x="154" y="1368"/>
                </a:cubicBezTo>
                <a:cubicBezTo>
                  <a:pt x="154" y="1368"/>
                  <a:pt x="115" y="1417"/>
                  <a:pt x="135" y="1442"/>
                </a:cubicBezTo>
                <a:cubicBezTo>
                  <a:pt x="156" y="1466"/>
                  <a:pt x="181" y="1472"/>
                  <a:pt x="169" y="1503"/>
                </a:cubicBezTo>
                <a:cubicBezTo>
                  <a:pt x="158" y="1534"/>
                  <a:pt x="95" y="1628"/>
                  <a:pt x="158" y="1707"/>
                </a:cubicBezTo>
                <a:cubicBezTo>
                  <a:pt x="220" y="1785"/>
                  <a:pt x="409" y="1769"/>
                  <a:pt x="455" y="1758"/>
                </a:cubicBezTo>
                <a:cubicBezTo>
                  <a:pt x="501" y="1747"/>
                  <a:pt x="528" y="1726"/>
                  <a:pt x="537" y="1805"/>
                </a:cubicBezTo>
                <a:cubicBezTo>
                  <a:pt x="547" y="1884"/>
                  <a:pt x="600" y="1932"/>
                  <a:pt x="605" y="1972"/>
                </a:cubicBezTo>
                <a:cubicBezTo>
                  <a:pt x="609" y="2013"/>
                  <a:pt x="602" y="2050"/>
                  <a:pt x="623" y="2114"/>
                </a:cubicBezTo>
                <a:cubicBezTo>
                  <a:pt x="630" y="2271"/>
                  <a:pt x="412" y="2506"/>
                  <a:pt x="322" y="2738"/>
                </a:cubicBezTo>
                <a:cubicBezTo>
                  <a:pt x="1810" y="2738"/>
                  <a:pt x="1810" y="2738"/>
                  <a:pt x="1810" y="2738"/>
                </a:cubicBezTo>
                <a:cubicBezTo>
                  <a:pt x="1763" y="2422"/>
                  <a:pt x="1645" y="2248"/>
                  <a:pt x="1577" y="2114"/>
                </a:cubicBezTo>
                <a:cubicBezTo>
                  <a:pt x="1499" y="1969"/>
                  <a:pt x="1385" y="1802"/>
                  <a:pt x="1399" y="1647"/>
                </a:cubicBezTo>
                <a:cubicBezTo>
                  <a:pt x="1414" y="1473"/>
                  <a:pt x="1472" y="1387"/>
                  <a:pt x="1586" y="1260"/>
                </a:cubicBezTo>
                <a:cubicBezTo>
                  <a:pt x="1700" y="1132"/>
                  <a:pt x="1875" y="801"/>
                  <a:pt x="1705" y="450"/>
                </a:cubicBezTo>
                <a:cubicBezTo>
                  <a:pt x="1536" y="99"/>
                  <a:pt x="1074" y="0"/>
                  <a:pt x="811" y="47"/>
                </a:cubicBezTo>
                <a:cubicBezTo>
                  <a:pt x="547" y="95"/>
                  <a:pt x="412" y="242"/>
                  <a:pt x="364" y="378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/>
          <p:cNvGrpSpPr/>
          <p:nvPr/>
        </p:nvGrpSpPr>
        <p:grpSpPr>
          <a:xfrm>
            <a:off x="8933901" y="2283426"/>
            <a:ext cx="2062140" cy="1624938"/>
            <a:chOff x="4779283" y="2041376"/>
            <a:chExt cx="2598881" cy="2047883"/>
          </a:xfrm>
          <a:solidFill>
            <a:schemeClr val="accent4"/>
          </a:solidFill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38260" y="2063292"/>
              <a:ext cx="197428" cy="19539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94"/>
            <p:cNvSpPr>
              <a:spLocks noEditPoints="1"/>
            </p:cNvSpPr>
            <p:nvPr/>
          </p:nvSpPr>
          <p:spPr bwMode="auto">
            <a:xfrm>
              <a:off x="6817886" y="2277477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7"/>
            <p:cNvSpPr>
              <a:spLocks noEditPoints="1"/>
            </p:cNvSpPr>
            <p:nvPr/>
          </p:nvSpPr>
          <p:spPr bwMode="auto">
            <a:xfrm>
              <a:off x="6422118" y="2098119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99"/>
            <p:cNvSpPr>
              <a:spLocks noEditPoints="1"/>
            </p:cNvSpPr>
            <p:nvPr/>
          </p:nvSpPr>
          <p:spPr bwMode="auto">
            <a:xfrm>
              <a:off x="7209834" y="278715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4779283" y="2583803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6722398" y="3190364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8"/>
            <p:cNvSpPr>
              <a:spLocks noEditPoints="1"/>
            </p:cNvSpPr>
            <p:nvPr/>
          </p:nvSpPr>
          <p:spPr bwMode="auto">
            <a:xfrm>
              <a:off x="6719540" y="2883422"/>
              <a:ext cx="172642" cy="172642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9"/>
            <p:cNvSpPr>
              <a:spLocks noEditPoints="1"/>
            </p:cNvSpPr>
            <p:nvPr/>
          </p:nvSpPr>
          <p:spPr bwMode="auto">
            <a:xfrm>
              <a:off x="5348405" y="2821348"/>
              <a:ext cx="160850" cy="129498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0"/>
            <p:cNvSpPr>
              <a:spLocks noEditPoints="1"/>
            </p:cNvSpPr>
            <p:nvPr/>
          </p:nvSpPr>
          <p:spPr bwMode="auto">
            <a:xfrm>
              <a:off x="5974645" y="3228863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/>
            <p:cNvSpPr>
              <a:spLocks noEditPoints="1"/>
            </p:cNvSpPr>
            <p:nvPr/>
          </p:nvSpPr>
          <p:spPr bwMode="auto">
            <a:xfrm>
              <a:off x="5301919" y="2445847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5"/>
            <p:cNvSpPr>
              <a:spLocks noEditPoints="1"/>
            </p:cNvSpPr>
            <p:nvPr/>
          </p:nvSpPr>
          <p:spPr bwMode="auto">
            <a:xfrm>
              <a:off x="6076305" y="2145081"/>
              <a:ext cx="244390" cy="218754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16"/>
            <p:cNvSpPr>
              <a:spLocks noEditPoints="1"/>
            </p:cNvSpPr>
            <p:nvPr/>
          </p:nvSpPr>
          <p:spPr bwMode="auto">
            <a:xfrm>
              <a:off x="6905365" y="2546082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7"/>
            <p:cNvSpPr>
              <a:spLocks noEditPoints="1"/>
            </p:cNvSpPr>
            <p:nvPr/>
          </p:nvSpPr>
          <p:spPr bwMode="auto">
            <a:xfrm>
              <a:off x="6092733" y="3840679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23"/>
            <p:cNvSpPr>
              <a:spLocks noEditPoints="1"/>
            </p:cNvSpPr>
            <p:nvPr/>
          </p:nvSpPr>
          <p:spPr bwMode="auto">
            <a:xfrm>
              <a:off x="5018036" y="2228933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756108" y="2477538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30"/>
            <p:cNvSpPr>
              <a:spLocks noEditPoints="1"/>
            </p:cNvSpPr>
            <p:nvPr/>
          </p:nvSpPr>
          <p:spPr bwMode="auto">
            <a:xfrm>
              <a:off x="6403271" y="2374816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36"/>
            <p:cNvSpPr>
              <a:spLocks noEditPoints="1"/>
            </p:cNvSpPr>
            <p:nvPr/>
          </p:nvSpPr>
          <p:spPr bwMode="auto">
            <a:xfrm>
              <a:off x="5005124" y="2891978"/>
              <a:ext cx="229271" cy="227922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41"/>
            <p:cNvSpPr>
              <a:spLocks noEditPoints="1"/>
            </p:cNvSpPr>
            <p:nvPr/>
          </p:nvSpPr>
          <p:spPr bwMode="auto">
            <a:xfrm>
              <a:off x="6247382" y="2924167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52"/>
            <p:cNvSpPr>
              <a:spLocks noEditPoints="1"/>
            </p:cNvSpPr>
            <p:nvPr/>
          </p:nvSpPr>
          <p:spPr bwMode="auto">
            <a:xfrm>
              <a:off x="5462244" y="3119900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58"/>
            <p:cNvSpPr>
              <a:spLocks noEditPoints="1"/>
            </p:cNvSpPr>
            <p:nvPr/>
          </p:nvSpPr>
          <p:spPr bwMode="auto">
            <a:xfrm>
              <a:off x="5767444" y="2041376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71"/>
            <p:cNvSpPr>
              <a:spLocks noEditPoints="1"/>
            </p:cNvSpPr>
            <p:nvPr/>
          </p:nvSpPr>
          <p:spPr bwMode="auto">
            <a:xfrm>
              <a:off x="5560328" y="2228556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94"/>
            <p:cNvSpPr>
              <a:spLocks noEditPoints="1"/>
            </p:cNvSpPr>
            <p:nvPr/>
          </p:nvSpPr>
          <p:spPr bwMode="auto">
            <a:xfrm>
              <a:off x="6499180" y="344194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207"/>
            <p:cNvSpPr>
              <a:spLocks noEditPoints="1"/>
            </p:cNvSpPr>
            <p:nvPr/>
          </p:nvSpPr>
          <p:spPr bwMode="auto">
            <a:xfrm>
              <a:off x="6247382" y="3596815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8" name="Oval 67"/>
          <p:cNvSpPr/>
          <p:nvPr/>
        </p:nvSpPr>
        <p:spPr>
          <a:xfrm>
            <a:off x="961620" y="110200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52091" y="1133155"/>
            <a:ext cx="576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핸드폰을 사용할 경우 블루투스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&gt;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블루투스 모듈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블루투스를 통해 전원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ON/OFF,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 및 타이머 설정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개수로 설정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961620" y="2747398"/>
            <a:ext cx="831748" cy="8317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52091" y="2778551"/>
            <a:ext cx="6174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핸드폰을 사용 안 할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경우 터치센서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&gt;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한번 누르면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한번 더 누르면 밝기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한번 더 누르면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</a:t>
            </a:r>
          </a:p>
        </p:txBody>
      </p:sp>
      <p:sp>
        <p:nvSpPr>
          <p:cNvPr id="75" name="Oval 74"/>
          <p:cNvSpPr/>
          <p:nvPr/>
        </p:nvSpPr>
        <p:spPr>
          <a:xfrm>
            <a:off x="1500981" y="104736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00190" y="2715613"/>
            <a:ext cx="292387" cy="2923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455110" y="6470567"/>
            <a:ext cx="102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67"/>
          <p:cNvSpPr/>
          <p:nvPr/>
        </p:nvSpPr>
        <p:spPr>
          <a:xfrm>
            <a:off x="961620" y="4677567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52090" y="4708721"/>
            <a:ext cx="599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현재시간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타이머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&gt;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리얼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타임 클락 시계 모듈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LCD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백라이트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내장형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에서 현재시간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타이머 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Oval 74"/>
          <p:cNvSpPr/>
          <p:nvPr/>
        </p:nvSpPr>
        <p:spPr>
          <a:xfrm>
            <a:off x="1500981" y="4622928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67"/>
          <p:cNvSpPr/>
          <p:nvPr/>
        </p:nvSpPr>
        <p:spPr>
          <a:xfrm>
            <a:off x="956635" y="110200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Oval 74"/>
          <p:cNvSpPr/>
          <p:nvPr/>
        </p:nvSpPr>
        <p:spPr>
          <a:xfrm>
            <a:off x="1495996" y="104736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48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55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63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1269" y="19138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블루투스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021" r="6230" b="6098"/>
          <a:stretch/>
        </p:blipFill>
        <p:spPr>
          <a:xfrm>
            <a:off x="6477599" y="1248507"/>
            <a:ext cx="5363308" cy="4176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22432" r="11696" b="17820"/>
          <a:stretch/>
        </p:blipFill>
        <p:spPr>
          <a:xfrm>
            <a:off x="1758462" y="1723292"/>
            <a:ext cx="2356338" cy="17848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0585" y="4040460"/>
            <a:ext cx="479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블루투스 </a:t>
            </a:r>
            <a:r>
              <a:rPr lang="en-US" altLang="ko-KR" sz="2500" dirty="0" smtClean="0"/>
              <a:t>4.0 BLE HM-10 </a:t>
            </a:r>
            <a:r>
              <a:rPr lang="ko-KR" altLang="en-US" sz="2500" dirty="0" smtClean="0"/>
              <a:t>모듈</a:t>
            </a:r>
            <a:endParaRPr lang="ko-KR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8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13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18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8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8558" y="191387"/>
            <a:ext cx="57349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리얼</a:t>
            </a:r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 타임 클락</a:t>
            </a:r>
            <a:r>
              <a:rPr lang="en-US" altLang="ko-K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(RTC)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34" y="1485055"/>
            <a:ext cx="3216149" cy="2555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631" y="4040460"/>
            <a:ext cx="53919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RTC </a:t>
            </a:r>
            <a:r>
              <a:rPr lang="ko-KR" altLang="en-US" sz="2500" dirty="0" err="1" smtClean="0"/>
              <a:t>리얼</a:t>
            </a:r>
            <a:r>
              <a:rPr lang="ko-KR" altLang="en-US" sz="2500" dirty="0" smtClean="0"/>
              <a:t> 타임 클락 시계 모듈 </a:t>
            </a:r>
            <a:r>
              <a:rPr lang="en-US" altLang="ko-KR" sz="2500" dirty="0" smtClean="0"/>
              <a:t>DIY</a:t>
            </a:r>
            <a:r>
              <a:rPr lang="ko-KR" altLang="en-US" sz="2500" dirty="0" smtClean="0"/>
              <a:t>형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96" y="1697107"/>
            <a:ext cx="3368332" cy="16994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5296" y="4040460"/>
            <a:ext cx="33949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블루 캐릭터 </a:t>
            </a:r>
            <a:r>
              <a:rPr lang="en-US" altLang="ko-KR" sz="2500" dirty="0"/>
              <a:t>LCD </a:t>
            </a:r>
            <a:r>
              <a:rPr lang="en-US" altLang="ko-KR" sz="2500" dirty="0" smtClean="0"/>
              <a:t>16x2</a:t>
            </a:r>
            <a:endParaRPr lang="ko-KR" alt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12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1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22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24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2759" y="191387"/>
            <a:ext cx="2866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이전 기능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4" name="Freeform 335"/>
          <p:cNvSpPr>
            <a:spLocks/>
          </p:cNvSpPr>
          <p:nvPr/>
        </p:nvSpPr>
        <p:spPr bwMode="auto">
          <a:xfrm>
            <a:off x="8382407" y="1962746"/>
            <a:ext cx="2895193" cy="4226761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75" h="2738">
                <a:moveTo>
                  <a:pt x="364" y="378"/>
                </a:moveTo>
                <a:cubicBezTo>
                  <a:pt x="329" y="434"/>
                  <a:pt x="225" y="708"/>
                  <a:pt x="231" y="765"/>
                </a:cubicBezTo>
                <a:cubicBezTo>
                  <a:pt x="236" y="806"/>
                  <a:pt x="251" y="852"/>
                  <a:pt x="204" y="887"/>
                </a:cubicBezTo>
                <a:cubicBezTo>
                  <a:pt x="158" y="922"/>
                  <a:pt x="119" y="974"/>
                  <a:pt x="83" y="1017"/>
                </a:cubicBezTo>
                <a:cubicBezTo>
                  <a:pt x="46" y="1060"/>
                  <a:pt x="0" y="1101"/>
                  <a:pt x="45" y="1149"/>
                </a:cubicBezTo>
                <a:cubicBezTo>
                  <a:pt x="89" y="1198"/>
                  <a:pt x="144" y="1182"/>
                  <a:pt x="137" y="1225"/>
                </a:cubicBezTo>
                <a:cubicBezTo>
                  <a:pt x="130" y="1267"/>
                  <a:pt x="88" y="1269"/>
                  <a:pt x="106" y="1317"/>
                </a:cubicBezTo>
                <a:cubicBezTo>
                  <a:pt x="124" y="1366"/>
                  <a:pt x="154" y="1368"/>
                  <a:pt x="154" y="1368"/>
                </a:cubicBezTo>
                <a:cubicBezTo>
                  <a:pt x="154" y="1368"/>
                  <a:pt x="115" y="1417"/>
                  <a:pt x="135" y="1442"/>
                </a:cubicBezTo>
                <a:cubicBezTo>
                  <a:pt x="156" y="1466"/>
                  <a:pt x="181" y="1472"/>
                  <a:pt x="169" y="1503"/>
                </a:cubicBezTo>
                <a:cubicBezTo>
                  <a:pt x="158" y="1534"/>
                  <a:pt x="95" y="1628"/>
                  <a:pt x="158" y="1707"/>
                </a:cubicBezTo>
                <a:cubicBezTo>
                  <a:pt x="220" y="1785"/>
                  <a:pt x="409" y="1769"/>
                  <a:pt x="455" y="1758"/>
                </a:cubicBezTo>
                <a:cubicBezTo>
                  <a:pt x="501" y="1747"/>
                  <a:pt x="528" y="1726"/>
                  <a:pt x="537" y="1805"/>
                </a:cubicBezTo>
                <a:cubicBezTo>
                  <a:pt x="547" y="1884"/>
                  <a:pt x="600" y="1932"/>
                  <a:pt x="605" y="1972"/>
                </a:cubicBezTo>
                <a:cubicBezTo>
                  <a:pt x="609" y="2013"/>
                  <a:pt x="602" y="2050"/>
                  <a:pt x="623" y="2114"/>
                </a:cubicBezTo>
                <a:cubicBezTo>
                  <a:pt x="630" y="2271"/>
                  <a:pt x="412" y="2506"/>
                  <a:pt x="322" y="2738"/>
                </a:cubicBezTo>
                <a:cubicBezTo>
                  <a:pt x="1810" y="2738"/>
                  <a:pt x="1810" y="2738"/>
                  <a:pt x="1810" y="2738"/>
                </a:cubicBezTo>
                <a:cubicBezTo>
                  <a:pt x="1763" y="2422"/>
                  <a:pt x="1645" y="2248"/>
                  <a:pt x="1577" y="2114"/>
                </a:cubicBezTo>
                <a:cubicBezTo>
                  <a:pt x="1499" y="1969"/>
                  <a:pt x="1385" y="1802"/>
                  <a:pt x="1399" y="1647"/>
                </a:cubicBezTo>
                <a:cubicBezTo>
                  <a:pt x="1414" y="1473"/>
                  <a:pt x="1472" y="1387"/>
                  <a:pt x="1586" y="1260"/>
                </a:cubicBezTo>
                <a:cubicBezTo>
                  <a:pt x="1700" y="1132"/>
                  <a:pt x="1875" y="801"/>
                  <a:pt x="1705" y="450"/>
                </a:cubicBezTo>
                <a:cubicBezTo>
                  <a:pt x="1536" y="99"/>
                  <a:pt x="1074" y="0"/>
                  <a:pt x="811" y="47"/>
                </a:cubicBezTo>
                <a:cubicBezTo>
                  <a:pt x="547" y="95"/>
                  <a:pt x="412" y="242"/>
                  <a:pt x="364" y="378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/>
          <p:cNvGrpSpPr/>
          <p:nvPr/>
        </p:nvGrpSpPr>
        <p:grpSpPr>
          <a:xfrm>
            <a:off x="8933901" y="2283426"/>
            <a:ext cx="2062140" cy="1624938"/>
            <a:chOff x="4779283" y="2041376"/>
            <a:chExt cx="2598881" cy="2047883"/>
          </a:xfrm>
          <a:solidFill>
            <a:schemeClr val="accent4"/>
          </a:solidFill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38260" y="2063292"/>
              <a:ext cx="197428" cy="19539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94"/>
            <p:cNvSpPr>
              <a:spLocks noEditPoints="1"/>
            </p:cNvSpPr>
            <p:nvPr/>
          </p:nvSpPr>
          <p:spPr bwMode="auto">
            <a:xfrm>
              <a:off x="6817886" y="2277477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7"/>
            <p:cNvSpPr>
              <a:spLocks noEditPoints="1"/>
            </p:cNvSpPr>
            <p:nvPr/>
          </p:nvSpPr>
          <p:spPr bwMode="auto">
            <a:xfrm>
              <a:off x="6422118" y="2098119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99"/>
            <p:cNvSpPr>
              <a:spLocks noEditPoints="1"/>
            </p:cNvSpPr>
            <p:nvPr/>
          </p:nvSpPr>
          <p:spPr bwMode="auto">
            <a:xfrm>
              <a:off x="7209834" y="278715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4779283" y="2583803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6722398" y="3190364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8"/>
            <p:cNvSpPr>
              <a:spLocks noEditPoints="1"/>
            </p:cNvSpPr>
            <p:nvPr/>
          </p:nvSpPr>
          <p:spPr bwMode="auto">
            <a:xfrm>
              <a:off x="6719540" y="2883422"/>
              <a:ext cx="172642" cy="172642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9"/>
            <p:cNvSpPr>
              <a:spLocks noEditPoints="1"/>
            </p:cNvSpPr>
            <p:nvPr/>
          </p:nvSpPr>
          <p:spPr bwMode="auto">
            <a:xfrm>
              <a:off x="5348405" y="2821348"/>
              <a:ext cx="160850" cy="129498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0"/>
            <p:cNvSpPr>
              <a:spLocks noEditPoints="1"/>
            </p:cNvSpPr>
            <p:nvPr/>
          </p:nvSpPr>
          <p:spPr bwMode="auto">
            <a:xfrm>
              <a:off x="5974645" y="3228863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/>
            <p:cNvSpPr>
              <a:spLocks noEditPoints="1"/>
            </p:cNvSpPr>
            <p:nvPr/>
          </p:nvSpPr>
          <p:spPr bwMode="auto">
            <a:xfrm>
              <a:off x="5301919" y="2445847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5"/>
            <p:cNvSpPr>
              <a:spLocks noEditPoints="1"/>
            </p:cNvSpPr>
            <p:nvPr/>
          </p:nvSpPr>
          <p:spPr bwMode="auto">
            <a:xfrm>
              <a:off x="6076305" y="2145081"/>
              <a:ext cx="244390" cy="218754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16"/>
            <p:cNvSpPr>
              <a:spLocks noEditPoints="1"/>
            </p:cNvSpPr>
            <p:nvPr/>
          </p:nvSpPr>
          <p:spPr bwMode="auto">
            <a:xfrm>
              <a:off x="6905365" y="2546082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7"/>
            <p:cNvSpPr>
              <a:spLocks noEditPoints="1"/>
            </p:cNvSpPr>
            <p:nvPr/>
          </p:nvSpPr>
          <p:spPr bwMode="auto">
            <a:xfrm>
              <a:off x="6092733" y="3840679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23"/>
            <p:cNvSpPr>
              <a:spLocks noEditPoints="1"/>
            </p:cNvSpPr>
            <p:nvPr/>
          </p:nvSpPr>
          <p:spPr bwMode="auto">
            <a:xfrm>
              <a:off x="5018036" y="2228933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756108" y="2477538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30"/>
            <p:cNvSpPr>
              <a:spLocks noEditPoints="1"/>
            </p:cNvSpPr>
            <p:nvPr/>
          </p:nvSpPr>
          <p:spPr bwMode="auto">
            <a:xfrm>
              <a:off x="6403271" y="2374816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36"/>
            <p:cNvSpPr>
              <a:spLocks noEditPoints="1"/>
            </p:cNvSpPr>
            <p:nvPr/>
          </p:nvSpPr>
          <p:spPr bwMode="auto">
            <a:xfrm>
              <a:off x="5005124" y="2891978"/>
              <a:ext cx="229271" cy="227922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41"/>
            <p:cNvSpPr>
              <a:spLocks noEditPoints="1"/>
            </p:cNvSpPr>
            <p:nvPr/>
          </p:nvSpPr>
          <p:spPr bwMode="auto">
            <a:xfrm>
              <a:off x="6247382" y="2924167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52"/>
            <p:cNvSpPr>
              <a:spLocks noEditPoints="1"/>
            </p:cNvSpPr>
            <p:nvPr/>
          </p:nvSpPr>
          <p:spPr bwMode="auto">
            <a:xfrm>
              <a:off x="5462244" y="3119900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58"/>
            <p:cNvSpPr>
              <a:spLocks noEditPoints="1"/>
            </p:cNvSpPr>
            <p:nvPr/>
          </p:nvSpPr>
          <p:spPr bwMode="auto">
            <a:xfrm>
              <a:off x="5767444" y="2041376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71"/>
            <p:cNvSpPr>
              <a:spLocks noEditPoints="1"/>
            </p:cNvSpPr>
            <p:nvPr/>
          </p:nvSpPr>
          <p:spPr bwMode="auto">
            <a:xfrm>
              <a:off x="5560328" y="2228556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94"/>
            <p:cNvSpPr>
              <a:spLocks noEditPoints="1"/>
            </p:cNvSpPr>
            <p:nvPr/>
          </p:nvSpPr>
          <p:spPr bwMode="auto">
            <a:xfrm>
              <a:off x="6499180" y="344194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207"/>
            <p:cNvSpPr>
              <a:spLocks noEditPoints="1"/>
            </p:cNvSpPr>
            <p:nvPr/>
          </p:nvSpPr>
          <p:spPr bwMode="auto">
            <a:xfrm>
              <a:off x="6247382" y="3596815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8" name="Oval 67"/>
          <p:cNvSpPr/>
          <p:nvPr/>
        </p:nvSpPr>
        <p:spPr>
          <a:xfrm>
            <a:off x="961620" y="187119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52091" y="1902345"/>
            <a:ext cx="554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전원 공급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&gt;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충전기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베터리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그러나 전압 부족 우려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500981" y="181655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455110" y="6470567"/>
            <a:ext cx="101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2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3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41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49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6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2760" y="191387"/>
            <a:ext cx="2866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이</a:t>
            </a:r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후 기능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4" name="Freeform 335"/>
          <p:cNvSpPr>
            <a:spLocks/>
          </p:cNvSpPr>
          <p:nvPr/>
        </p:nvSpPr>
        <p:spPr bwMode="auto">
          <a:xfrm>
            <a:off x="8382407" y="1962746"/>
            <a:ext cx="2895193" cy="4226761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75" h="2738">
                <a:moveTo>
                  <a:pt x="364" y="378"/>
                </a:moveTo>
                <a:cubicBezTo>
                  <a:pt x="329" y="434"/>
                  <a:pt x="225" y="708"/>
                  <a:pt x="231" y="765"/>
                </a:cubicBezTo>
                <a:cubicBezTo>
                  <a:pt x="236" y="806"/>
                  <a:pt x="251" y="852"/>
                  <a:pt x="204" y="887"/>
                </a:cubicBezTo>
                <a:cubicBezTo>
                  <a:pt x="158" y="922"/>
                  <a:pt x="119" y="974"/>
                  <a:pt x="83" y="1017"/>
                </a:cubicBezTo>
                <a:cubicBezTo>
                  <a:pt x="46" y="1060"/>
                  <a:pt x="0" y="1101"/>
                  <a:pt x="45" y="1149"/>
                </a:cubicBezTo>
                <a:cubicBezTo>
                  <a:pt x="89" y="1198"/>
                  <a:pt x="144" y="1182"/>
                  <a:pt x="137" y="1225"/>
                </a:cubicBezTo>
                <a:cubicBezTo>
                  <a:pt x="130" y="1267"/>
                  <a:pt x="88" y="1269"/>
                  <a:pt x="106" y="1317"/>
                </a:cubicBezTo>
                <a:cubicBezTo>
                  <a:pt x="124" y="1366"/>
                  <a:pt x="154" y="1368"/>
                  <a:pt x="154" y="1368"/>
                </a:cubicBezTo>
                <a:cubicBezTo>
                  <a:pt x="154" y="1368"/>
                  <a:pt x="115" y="1417"/>
                  <a:pt x="135" y="1442"/>
                </a:cubicBezTo>
                <a:cubicBezTo>
                  <a:pt x="156" y="1466"/>
                  <a:pt x="181" y="1472"/>
                  <a:pt x="169" y="1503"/>
                </a:cubicBezTo>
                <a:cubicBezTo>
                  <a:pt x="158" y="1534"/>
                  <a:pt x="95" y="1628"/>
                  <a:pt x="158" y="1707"/>
                </a:cubicBezTo>
                <a:cubicBezTo>
                  <a:pt x="220" y="1785"/>
                  <a:pt x="409" y="1769"/>
                  <a:pt x="455" y="1758"/>
                </a:cubicBezTo>
                <a:cubicBezTo>
                  <a:pt x="501" y="1747"/>
                  <a:pt x="528" y="1726"/>
                  <a:pt x="537" y="1805"/>
                </a:cubicBezTo>
                <a:cubicBezTo>
                  <a:pt x="547" y="1884"/>
                  <a:pt x="600" y="1932"/>
                  <a:pt x="605" y="1972"/>
                </a:cubicBezTo>
                <a:cubicBezTo>
                  <a:pt x="609" y="2013"/>
                  <a:pt x="602" y="2050"/>
                  <a:pt x="623" y="2114"/>
                </a:cubicBezTo>
                <a:cubicBezTo>
                  <a:pt x="630" y="2271"/>
                  <a:pt x="412" y="2506"/>
                  <a:pt x="322" y="2738"/>
                </a:cubicBezTo>
                <a:cubicBezTo>
                  <a:pt x="1810" y="2738"/>
                  <a:pt x="1810" y="2738"/>
                  <a:pt x="1810" y="2738"/>
                </a:cubicBezTo>
                <a:cubicBezTo>
                  <a:pt x="1763" y="2422"/>
                  <a:pt x="1645" y="2248"/>
                  <a:pt x="1577" y="2114"/>
                </a:cubicBezTo>
                <a:cubicBezTo>
                  <a:pt x="1499" y="1969"/>
                  <a:pt x="1385" y="1802"/>
                  <a:pt x="1399" y="1647"/>
                </a:cubicBezTo>
                <a:cubicBezTo>
                  <a:pt x="1414" y="1473"/>
                  <a:pt x="1472" y="1387"/>
                  <a:pt x="1586" y="1260"/>
                </a:cubicBezTo>
                <a:cubicBezTo>
                  <a:pt x="1700" y="1132"/>
                  <a:pt x="1875" y="801"/>
                  <a:pt x="1705" y="450"/>
                </a:cubicBezTo>
                <a:cubicBezTo>
                  <a:pt x="1536" y="99"/>
                  <a:pt x="1074" y="0"/>
                  <a:pt x="811" y="47"/>
                </a:cubicBezTo>
                <a:cubicBezTo>
                  <a:pt x="547" y="95"/>
                  <a:pt x="412" y="242"/>
                  <a:pt x="364" y="378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/>
          <p:cNvGrpSpPr/>
          <p:nvPr/>
        </p:nvGrpSpPr>
        <p:grpSpPr>
          <a:xfrm>
            <a:off x="8933901" y="2283426"/>
            <a:ext cx="2062140" cy="1624938"/>
            <a:chOff x="4779283" y="2041376"/>
            <a:chExt cx="2598881" cy="2047883"/>
          </a:xfrm>
          <a:solidFill>
            <a:schemeClr val="accent4"/>
          </a:solidFill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38260" y="2063292"/>
              <a:ext cx="197428" cy="19539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94"/>
            <p:cNvSpPr>
              <a:spLocks noEditPoints="1"/>
            </p:cNvSpPr>
            <p:nvPr/>
          </p:nvSpPr>
          <p:spPr bwMode="auto">
            <a:xfrm>
              <a:off x="6817886" y="2277477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7"/>
            <p:cNvSpPr>
              <a:spLocks noEditPoints="1"/>
            </p:cNvSpPr>
            <p:nvPr/>
          </p:nvSpPr>
          <p:spPr bwMode="auto">
            <a:xfrm>
              <a:off x="6422118" y="2098119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99"/>
            <p:cNvSpPr>
              <a:spLocks noEditPoints="1"/>
            </p:cNvSpPr>
            <p:nvPr/>
          </p:nvSpPr>
          <p:spPr bwMode="auto">
            <a:xfrm>
              <a:off x="7209834" y="278715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4779283" y="2583803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6722398" y="3190364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8"/>
            <p:cNvSpPr>
              <a:spLocks noEditPoints="1"/>
            </p:cNvSpPr>
            <p:nvPr/>
          </p:nvSpPr>
          <p:spPr bwMode="auto">
            <a:xfrm>
              <a:off x="6719540" y="2883422"/>
              <a:ext cx="172642" cy="172642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9"/>
            <p:cNvSpPr>
              <a:spLocks noEditPoints="1"/>
            </p:cNvSpPr>
            <p:nvPr/>
          </p:nvSpPr>
          <p:spPr bwMode="auto">
            <a:xfrm>
              <a:off x="5348405" y="2821348"/>
              <a:ext cx="160850" cy="129498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0"/>
            <p:cNvSpPr>
              <a:spLocks noEditPoints="1"/>
            </p:cNvSpPr>
            <p:nvPr/>
          </p:nvSpPr>
          <p:spPr bwMode="auto">
            <a:xfrm>
              <a:off x="5974645" y="3228863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/>
            <p:cNvSpPr>
              <a:spLocks noEditPoints="1"/>
            </p:cNvSpPr>
            <p:nvPr/>
          </p:nvSpPr>
          <p:spPr bwMode="auto">
            <a:xfrm>
              <a:off x="5301919" y="2445847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5"/>
            <p:cNvSpPr>
              <a:spLocks noEditPoints="1"/>
            </p:cNvSpPr>
            <p:nvPr/>
          </p:nvSpPr>
          <p:spPr bwMode="auto">
            <a:xfrm>
              <a:off x="6076305" y="2145081"/>
              <a:ext cx="244390" cy="218754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16"/>
            <p:cNvSpPr>
              <a:spLocks noEditPoints="1"/>
            </p:cNvSpPr>
            <p:nvPr/>
          </p:nvSpPr>
          <p:spPr bwMode="auto">
            <a:xfrm>
              <a:off x="6905365" y="2546082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7"/>
            <p:cNvSpPr>
              <a:spLocks noEditPoints="1"/>
            </p:cNvSpPr>
            <p:nvPr/>
          </p:nvSpPr>
          <p:spPr bwMode="auto">
            <a:xfrm>
              <a:off x="6092733" y="3840679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23"/>
            <p:cNvSpPr>
              <a:spLocks noEditPoints="1"/>
            </p:cNvSpPr>
            <p:nvPr/>
          </p:nvSpPr>
          <p:spPr bwMode="auto">
            <a:xfrm>
              <a:off x="5018036" y="2228933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756108" y="2477538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30"/>
            <p:cNvSpPr>
              <a:spLocks noEditPoints="1"/>
            </p:cNvSpPr>
            <p:nvPr/>
          </p:nvSpPr>
          <p:spPr bwMode="auto">
            <a:xfrm>
              <a:off x="6403271" y="2374816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36"/>
            <p:cNvSpPr>
              <a:spLocks noEditPoints="1"/>
            </p:cNvSpPr>
            <p:nvPr/>
          </p:nvSpPr>
          <p:spPr bwMode="auto">
            <a:xfrm>
              <a:off x="5005124" y="2891978"/>
              <a:ext cx="229271" cy="227922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41"/>
            <p:cNvSpPr>
              <a:spLocks noEditPoints="1"/>
            </p:cNvSpPr>
            <p:nvPr/>
          </p:nvSpPr>
          <p:spPr bwMode="auto">
            <a:xfrm>
              <a:off x="6247382" y="2924167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52"/>
            <p:cNvSpPr>
              <a:spLocks noEditPoints="1"/>
            </p:cNvSpPr>
            <p:nvPr/>
          </p:nvSpPr>
          <p:spPr bwMode="auto">
            <a:xfrm>
              <a:off x="5462244" y="3119900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58"/>
            <p:cNvSpPr>
              <a:spLocks noEditPoints="1"/>
            </p:cNvSpPr>
            <p:nvPr/>
          </p:nvSpPr>
          <p:spPr bwMode="auto">
            <a:xfrm>
              <a:off x="5767444" y="2041376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71"/>
            <p:cNvSpPr>
              <a:spLocks noEditPoints="1"/>
            </p:cNvSpPr>
            <p:nvPr/>
          </p:nvSpPr>
          <p:spPr bwMode="auto">
            <a:xfrm>
              <a:off x="5560328" y="2228556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94"/>
            <p:cNvSpPr>
              <a:spLocks noEditPoints="1"/>
            </p:cNvSpPr>
            <p:nvPr/>
          </p:nvSpPr>
          <p:spPr bwMode="auto">
            <a:xfrm>
              <a:off x="6499180" y="344194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207"/>
            <p:cNvSpPr>
              <a:spLocks noEditPoints="1"/>
            </p:cNvSpPr>
            <p:nvPr/>
          </p:nvSpPr>
          <p:spPr bwMode="auto">
            <a:xfrm>
              <a:off x="6247382" y="3596815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8" name="Oval 67"/>
          <p:cNvSpPr/>
          <p:nvPr/>
        </p:nvSpPr>
        <p:spPr>
          <a:xfrm>
            <a:off x="961620" y="187119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52091" y="1902345"/>
            <a:ext cx="554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전원 공급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1.5V 4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 베터리 홀더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건전지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6V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공급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961620" y="3516588"/>
            <a:ext cx="831748" cy="8317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52091" y="3547741"/>
            <a:ext cx="554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안전 장치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기울기 센서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도 이상 기울어지면 전원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</a:t>
            </a:r>
          </a:p>
        </p:txBody>
      </p:sp>
      <p:sp>
        <p:nvSpPr>
          <p:cNvPr id="75" name="Oval 74"/>
          <p:cNvSpPr/>
          <p:nvPr/>
        </p:nvSpPr>
        <p:spPr>
          <a:xfrm>
            <a:off x="1500981" y="181655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00190" y="3484803"/>
            <a:ext cx="292387" cy="2923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6" name="Group 1"/>
          <p:cNvGrpSpPr/>
          <p:nvPr/>
        </p:nvGrpSpPr>
        <p:grpSpPr>
          <a:xfrm>
            <a:off x="5874046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3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1"/>
          <p:cNvGrpSpPr/>
          <p:nvPr/>
        </p:nvGrpSpPr>
        <p:grpSpPr>
          <a:xfrm>
            <a:off x="5361933" y="1053161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46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1"/>
          <p:cNvGrpSpPr/>
          <p:nvPr/>
        </p:nvGrpSpPr>
        <p:grpSpPr>
          <a:xfrm>
            <a:off x="6386159" y="1055768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53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6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</TotalTime>
  <Words>212</Words>
  <Application>Microsoft Office PowerPoint</Application>
  <PresentationFormat>와이드스크린</PresentationFormat>
  <Paragraphs>133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FontAwesome</vt:lpstr>
      <vt:lpstr>GeosansLight</vt:lpstr>
      <vt:lpstr>Open Sans</vt:lpstr>
      <vt:lpstr>Simple-Line-Icons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53</cp:revision>
  <dcterms:created xsi:type="dcterms:W3CDTF">2017-11-08T07:01:37Z</dcterms:created>
  <dcterms:modified xsi:type="dcterms:W3CDTF">2017-11-20T22:57:10Z</dcterms:modified>
</cp:coreProperties>
</file>