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3E3F5A"/>
    <a:srgbClr val="303968"/>
    <a:srgbClr val="002F98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9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0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5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2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6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0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5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2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1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3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ldklhvL8w&amp;feature=youtu.b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8582" y="301581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New Tai Lue" panose="020B0502040204020203" pitchFamily="34" charset="0"/>
              </a:rPr>
              <a:t>가습기 </a:t>
            </a:r>
            <a:r>
              <a:rPr lang="ko-KR" altLang="en-US" b="1" dirty="0" err="1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New Tai Lue" panose="020B0502040204020203" pitchFamily="34" charset="0"/>
              </a:rPr>
              <a:t>무드등</a:t>
            </a:r>
            <a:endParaRPr lang="ko-KR" altLang="en-US" b="1" dirty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New Tai Lue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0145" y="5301673"/>
            <a:ext cx="3953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8</a:t>
            </a:r>
            <a:r>
              <a:rPr lang="ko-KR" altLang="en-US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 </a:t>
            </a:r>
            <a:endParaRPr lang="en-US" altLang="ko-KR" sz="2000" dirty="0" smtClean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2016136054 </a:t>
            </a:r>
            <a:r>
              <a:rPr lang="ko-KR" altLang="en-US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백송희</a:t>
            </a:r>
            <a:endParaRPr lang="en-US" altLang="ko-KR" sz="2000" dirty="0" smtClean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2016136061 </a:t>
            </a:r>
            <a:r>
              <a:rPr lang="ko-KR" altLang="en-US" sz="2000" dirty="0" err="1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손애림</a:t>
            </a:r>
            <a:endParaRPr lang="en-US" altLang="ko-KR" sz="2000" dirty="0" smtClean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2016136125 </a:t>
            </a:r>
            <a:r>
              <a:rPr lang="ko-KR" altLang="en-US" sz="2000" dirty="0" err="1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조두이</a:t>
            </a:r>
            <a:r>
              <a:rPr lang="ko-KR" altLang="en-US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2000" dirty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3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97746" y="3708544"/>
            <a:ext cx="4408007" cy="2188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 smtClean="0">
                <a:solidFill>
                  <a:srgbClr val="303968"/>
                </a:solidFill>
                <a:ea typeface="맑은 고딕" panose="020B0503020000020004" pitchFamily="50" charset="-127"/>
                <a:cs typeface="Microsoft New Tai Lue" panose="020B0502040204020203" pitchFamily="34" charset="0"/>
              </a:rPr>
              <a:t>Q &amp; A</a:t>
            </a:r>
            <a:endParaRPr lang="ko-KR" altLang="en-US" sz="6000" b="1" dirty="0">
              <a:solidFill>
                <a:srgbClr val="303968"/>
              </a:solidFill>
              <a:ea typeface="맑은 고딕" panose="020B0503020000020004" pitchFamily="50" charset="-127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5713" y="3884532"/>
            <a:ext cx="4825870" cy="28756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5000" b="1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최종 보고서</a:t>
            </a:r>
            <a:endParaRPr lang="en-US" altLang="ko-KR" sz="5000" b="1" dirty="0" smtClean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5000" b="1" dirty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8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</a:rPr>
              <a:t>제품 소개</a:t>
            </a:r>
            <a:endParaRPr lang="ko-KR" altLang="en-US" sz="4500" b="1" dirty="0">
              <a:solidFill>
                <a:srgbClr val="303968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무드등과 가습기를 합친 제품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통신을 통한 설정 가능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dirty="0" smtClean="0">
              <a:solidFill>
                <a:srgbClr val="262626"/>
              </a:solidFill>
            </a:endParaRPr>
          </a:p>
          <a:p>
            <a:r>
              <a:rPr lang="ko-KR" altLang="en-US" smtClean="0">
                <a:solidFill>
                  <a:srgbClr val="262626"/>
                </a:solidFill>
              </a:rPr>
              <a:t>시각적인 </a:t>
            </a:r>
            <a:r>
              <a:rPr lang="ko-KR" altLang="en-US" dirty="0" smtClean="0">
                <a:solidFill>
                  <a:srgbClr val="262626"/>
                </a:solidFill>
              </a:rPr>
              <a:t>즐거움을 주는 디자인으로 변경</a:t>
            </a:r>
            <a:endParaRPr lang="en-US" altLang="ko-KR" dirty="0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</a:rPr>
              <a:t>제품 외관 </a:t>
            </a:r>
            <a:r>
              <a:rPr lang="en-US" altLang="ko-KR" sz="4500" b="1" dirty="0" smtClean="0">
                <a:solidFill>
                  <a:srgbClr val="303968"/>
                </a:solidFill>
              </a:rPr>
              <a:t>- </a:t>
            </a:r>
            <a:r>
              <a:rPr lang="ko-KR" altLang="en-US" sz="4500" b="1" dirty="0" smtClean="0">
                <a:solidFill>
                  <a:srgbClr val="303968"/>
                </a:solidFill>
              </a:rPr>
              <a:t>정면도</a:t>
            </a:r>
            <a:endParaRPr lang="ko-KR" altLang="en-US" sz="4500" b="1" dirty="0">
              <a:solidFill>
                <a:srgbClr val="303968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012" y="1690688"/>
            <a:ext cx="3263503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0" t="21525" r="9143" b="11968"/>
          <a:stretch/>
        </p:blipFill>
        <p:spPr>
          <a:xfrm>
            <a:off x="1201757" y="2029094"/>
            <a:ext cx="4198190" cy="36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제품 기능 </a:t>
            </a:r>
            <a:r>
              <a:rPr lang="en-US" altLang="ko-KR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4500" b="1" dirty="0" err="1" smtClean="0">
                <a:solidFill>
                  <a:srgbClr val="303968"/>
                </a:solidFill>
                <a:latin typeface="맑은 고딕" panose="020B0503020000020004" pitchFamily="50" charset="-127"/>
              </a:rPr>
              <a:t>무드등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택트 스위치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블루투스를 이용한 전원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 / OFF </a:t>
            </a:r>
          </a:p>
          <a:p>
            <a:pPr marL="0" indent="0">
              <a:buNone/>
            </a:pP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가변저항을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사용한 밝기 조절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블루투스를 사용한 다양한 색 설정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색 저장 기능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303968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303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제품 기능 </a:t>
            </a:r>
            <a:r>
              <a:rPr lang="en-US" altLang="ko-KR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가습기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택트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스위치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사용해 전원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 / OFF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블루투스를 이용한 습도 예약 기능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(20, 30, 50)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303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제품 기능 </a:t>
            </a:r>
            <a:r>
              <a:rPr lang="en-US" altLang="ko-KR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4500" b="1" dirty="0" err="1" smtClean="0">
                <a:solidFill>
                  <a:srgbClr val="303968"/>
                </a:solidFill>
                <a:latin typeface="맑은 고딕" panose="020B0503020000020004" pitchFamily="50" charset="-127"/>
              </a:rPr>
              <a:t>블루투스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36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기능을 구현하기 위해 앱인벤터를 통한 앱 제작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26158" r="4868" b="4175"/>
          <a:stretch/>
        </p:blipFill>
        <p:spPr>
          <a:xfrm>
            <a:off x="838201" y="2697019"/>
            <a:ext cx="6667882" cy="30664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602" y="2461234"/>
            <a:ext cx="2582562" cy="42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500" b="1" smtClean="0">
                <a:solidFill>
                  <a:srgbClr val="303968"/>
                </a:solidFill>
                <a:latin typeface="맑은 고딕" panose="020B0503020000020004" pitchFamily="50" charset="-127"/>
              </a:rPr>
              <a:t>변경 사항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5197"/>
            <a:ext cx="10515600" cy="465469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터치센서를 이용한 무드등 전원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 / OFF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택트 스위치를 이용한 무드등 전원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 / OFF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Yellow, Pink, Blue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중 색 선택 가능</a:t>
            </a: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=&gt;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색상표에서 원하는 색상 선택 가능</a:t>
            </a: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=&gt;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원하는 색상 한가지 저장 가능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배터리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=&gt; USB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포트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릴레이 모듈를 통한 전원 공급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3D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프린터 오차로 인해 부품이 제대로 삽입되지 않아 하부 케이스 제작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smtClean="0">
                <a:solidFill>
                  <a:srgbClr val="303968"/>
                </a:solidFill>
              </a:rPr>
              <a:t>시연 영상</a:t>
            </a:r>
            <a:endParaRPr lang="ko-KR" altLang="en-US" sz="4500" b="1" dirty="0">
              <a:solidFill>
                <a:srgbClr val="303968"/>
              </a:solidFill>
            </a:endParaRPr>
          </a:p>
        </p:txBody>
      </p:sp>
      <p:pic>
        <p:nvPicPr>
          <p:cNvPr id="4" name="내용 개체 틀 3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5193" t="21593" r="35988" b="22706"/>
          <a:stretch/>
        </p:blipFill>
        <p:spPr>
          <a:xfrm>
            <a:off x="2532044" y="1690688"/>
            <a:ext cx="6678058" cy="377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178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Microsoft New Tai Lue</vt:lpstr>
      <vt:lpstr>Office 테마</vt:lpstr>
      <vt:lpstr>가습기 무드등</vt:lpstr>
      <vt:lpstr>PowerPoint 프레젠테이션</vt:lpstr>
      <vt:lpstr>제품 소개</vt:lpstr>
      <vt:lpstr>제품 외관 - 정면도</vt:lpstr>
      <vt:lpstr>제품 기능 - 무드등</vt:lpstr>
      <vt:lpstr>제품 기능 - 가습기</vt:lpstr>
      <vt:lpstr>제품 기능 – 블루투스</vt:lpstr>
      <vt:lpstr>변경 사항</vt:lpstr>
      <vt:lpstr>시연 영상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가습기 무드등</dc:title>
  <dc:creator>백송희</dc:creator>
  <cp:lastModifiedBy>user</cp:lastModifiedBy>
  <cp:revision>49</cp:revision>
  <dcterms:created xsi:type="dcterms:W3CDTF">2017-11-20T13:55:22Z</dcterms:created>
  <dcterms:modified xsi:type="dcterms:W3CDTF">2017-12-15T02:11:18Z</dcterms:modified>
</cp:coreProperties>
</file>