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5" r:id="rId9"/>
    <p:sldId id="266" r:id="rId10"/>
    <p:sldId id="267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3E3F5A"/>
    <a:srgbClr val="303968"/>
    <a:srgbClr val="002F98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 autoAdjust="0"/>
  </p:normalViewPr>
  <p:slideViewPr>
    <p:cSldViewPr snapToGrid="0">
      <p:cViewPr varScale="1">
        <p:scale>
          <a:sx n="87" d="100"/>
          <a:sy n="87" d="100"/>
        </p:scale>
        <p:origin x="2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C66C-536C-444A-8C7C-4B3D84D4B916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47D9-7428-42E6-B273-A0F480C3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79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C66C-536C-444A-8C7C-4B3D84D4B916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47D9-7428-42E6-B273-A0F480C3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17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C66C-536C-444A-8C7C-4B3D84D4B916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47D9-7428-42E6-B273-A0F480C3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60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C66C-536C-444A-8C7C-4B3D84D4B916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47D9-7428-42E6-B273-A0F480C3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65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C66C-536C-444A-8C7C-4B3D84D4B916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47D9-7428-42E6-B273-A0F480C3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02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C66C-536C-444A-8C7C-4B3D84D4B916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47D9-7428-42E6-B273-A0F480C3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9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C66C-536C-444A-8C7C-4B3D84D4B916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47D9-7428-42E6-B273-A0F480C3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56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C66C-536C-444A-8C7C-4B3D84D4B916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47D9-7428-42E6-B273-A0F480C3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20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C66C-536C-444A-8C7C-4B3D84D4B916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47D9-7428-42E6-B273-A0F480C3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75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C66C-536C-444A-8C7C-4B3D84D4B916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47D9-7428-42E6-B273-A0F480C3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2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C66C-536C-444A-8C7C-4B3D84D4B916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47D9-7428-42E6-B273-A0F480C3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1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3C66C-536C-444A-8C7C-4B3D84D4B916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047D9-7428-42E6-B273-A0F480C35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73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68582" y="3015818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rgbClr val="3039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New Tai Lue" panose="020B0502040204020203" pitchFamily="34" charset="0"/>
              </a:rPr>
              <a:t>가습기 </a:t>
            </a:r>
            <a:r>
              <a:rPr lang="ko-KR" altLang="en-US" b="1" dirty="0" err="1" smtClean="0">
                <a:solidFill>
                  <a:srgbClr val="3039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New Tai Lue" panose="020B0502040204020203" pitchFamily="34" charset="0"/>
              </a:rPr>
              <a:t>무드등</a:t>
            </a:r>
            <a:endParaRPr lang="ko-KR" altLang="en-US" b="1" dirty="0">
              <a:solidFill>
                <a:srgbClr val="3039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icrosoft New Tai Lue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60145" y="5301673"/>
            <a:ext cx="39531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3039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8</a:t>
            </a:r>
            <a:r>
              <a:rPr lang="ko-KR" altLang="en-US" sz="2000" dirty="0" smtClean="0">
                <a:solidFill>
                  <a:srgbClr val="3039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  </a:t>
            </a:r>
            <a:endParaRPr lang="en-US" altLang="ko-KR" sz="2000" dirty="0" smtClean="0">
              <a:solidFill>
                <a:srgbClr val="3039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2000" dirty="0" smtClean="0">
                <a:solidFill>
                  <a:srgbClr val="3039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2016136054 </a:t>
            </a:r>
            <a:r>
              <a:rPr lang="ko-KR" altLang="en-US" sz="2000" dirty="0" smtClean="0">
                <a:solidFill>
                  <a:srgbClr val="3039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백송희</a:t>
            </a:r>
            <a:endParaRPr lang="en-US" altLang="ko-KR" sz="2000" dirty="0" smtClean="0">
              <a:solidFill>
                <a:srgbClr val="3039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2000" dirty="0" smtClean="0">
                <a:solidFill>
                  <a:srgbClr val="3039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2016136061 </a:t>
            </a:r>
            <a:r>
              <a:rPr lang="ko-KR" altLang="en-US" sz="2000" dirty="0" err="1" smtClean="0">
                <a:solidFill>
                  <a:srgbClr val="3039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손애림</a:t>
            </a:r>
            <a:endParaRPr lang="en-US" altLang="ko-KR" sz="2000" dirty="0" smtClean="0">
              <a:solidFill>
                <a:srgbClr val="3039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2000" dirty="0" smtClean="0">
                <a:solidFill>
                  <a:srgbClr val="3039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2016136125 </a:t>
            </a:r>
            <a:r>
              <a:rPr lang="ko-KR" altLang="en-US" sz="2000" dirty="0" err="1" smtClean="0">
                <a:solidFill>
                  <a:srgbClr val="3039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조두이</a:t>
            </a:r>
            <a:r>
              <a:rPr lang="ko-KR" altLang="en-US" sz="2000" dirty="0" smtClean="0">
                <a:solidFill>
                  <a:srgbClr val="3039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2000" dirty="0">
              <a:solidFill>
                <a:srgbClr val="3039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332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500" b="1" dirty="0" smtClean="0">
                <a:solidFill>
                  <a:srgbClr val="303968"/>
                </a:solidFill>
                <a:latin typeface="맑은 고딕" panose="020B0503020000020004" pitchFamily="50" charset="-127"/>
              </a:rPr>
              <a:t>현재 구현 중인 기능</a:t>
            </a:r>
            <a:endParaRPr lang="ko-KR" altLang="en-US" sz="4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364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•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습도에 따른 가습기 예약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•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배터리를 통한 전원 공급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=&gt;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가습기의 사용시간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88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897746" y="3708544"/>
            <a:ext cx="4408007" cy="2188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000" b="1" dirty="0" smtClean="0">
                <a:solidFill>
                  <a:srgbClr val="303968"/>
                </a:solidFill>
                <a:ea typeface="맑은 고딕" panose="020B0503020000020004" pitchFamily="50" charset="-127"/>
                <a:cs typeface="Microsoft New Tai Lue" panose="020B0502040204020203" pitchFamily="34" charset="0"/>
              </a:rPr>
              <a:t>Q &amp; A</a:t>
            </a:r>
            <a:endParaRPr lang="ko-KR" altLang="en-US" sz="6000" b="1" dirty="0">
              <a:solidFill>
                <a:srgbClr val="303968"/>
              </a:solidFill>
              <a:ea typeface="맑은 고딕" panose="020B0503020000020004" pitchFamily="50" charset="-127"/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46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85713" y="3884532"/>
            <a:ext cx="4825870" cy="287568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5000" b="1" dirty="0" smtClean="0">
                <a:solidFill>
                  <a:srgbClr val="3039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중간 발표</a:t>
            </a:r>
            <a:endParaRPr lang="ko-KR" altLang="en-US" sz="5000" b="1" dirty="0">
              <a:solidFill>
                <a:srgbClr val="3039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87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500" b="1" dirty="0" smtClean="0">
                <a:solidFill>
                  <a:srgbClr val="303968"/>
                </a:solidFill>
              </a:rPr>
              <a:t>제품 소개</a:t>
            </a:r>
            <a:endParaRPr lang="ko-KR" altLang="en-US" sz="4500" b="1" dirty="0">
              <a:solidFill>
                <a:srgbClr val="303968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무드등과 가습기를 합친 제품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블루투스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통신을 통한 설정 가능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dirty="0" smtClean="0">
              <a:solidFill>
                <a:srgbClr val="262626"/>
              </a:solidFill>
            </a:endParaRPr>
          </a:p>
          <a:p>
            <a:r>
              <a:rPr lang="en-US" altLang="ko-KR" dirty="0" smtClean="0">
                <a:solidFill>
                  <a:srgbClr val="262626"/>
                </a:solidFill>
              </a:rPr>
              <a:t>15cm * 15cm </a:t>
            </a:r>
            <a:r>
              <a:rPr lang="ko-KR" altLang="en-US" dirty="0" smtClean="0">
                <a:solidFill>
                  <a:srgbClr val="262626"/>
                </a:solidFill>
              </a:rPr>
              <a:t>크기의 원기둥</a:t>
            </a:r>
            <a:endParaRPr lang="en-US" altLang="ko-KR" dirty="0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262626"/>
                </a:solidFill>
              </a:rPr>
              <a:t> </a:t>
            </a:r>
            <a:r>
              <a:rPr lang="en-US" altLang="ko-KR" dirty="0" smtClean="0">
                <a:solidFill>
                  <a:srgbClr val="262626"/>
                </a:solidFill>
              </a:rPr>
              <a:t>-&gt; </a:t>
            </a:r>
            <a:r>
              <a:rPr lang="ko-KR" altLang="en-US" dirty="0" smtClean="0">
                <a:solidFill>
                  <a:srgbClr val="262626"/>
                </a:solidFill>
              </a:rPr>
              <a:t>시각적인 즐거움을 주는 디자인으로 변경</a:t>
            </a:r>
            <a:endParaRPr lang="en-US" altLang="ko-KR" dirty="0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50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500" b="1" dirty="0" smtClean="0">
                <a:solidFill>
                  <a:srgbClr val="303968"/>
                </a:solidFill>
              </a:rPr>
              <a:t>제품 외관 </a:t>
            </a:r>
            <a:r>
              <a:rPr lang="en-US" altLang="ko-KR" sz="4500" b="1" dirty="0" smtClean="0">
                <a:solidFill>
                  <a:srgbClr val="303968"/>
                </a:solidFill>
              </a:rPr>
              <a:t>- </a:t>
            </a:r>
            <a:r>
              <a:rPr lang="ko-KR" altLang="en-US" sz="4500" b="1" dirty="0" smtClean="0">
                <a:solidFill>
                  <a:srgbClr val="303968"/>
                </a:solidFill>
              </a:rPr>
              <a:t>정면도</a:t>
            </a:r>
            <a:endParaRPr lang="ko-KR" altLang="en-US" sz="4500" b="1" dirty="0">
              <a:solidFill>
                <a:srgbClr val="303968"/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3" t="15414" r="7540" b="12717"/>
          <a:stretch/>
        </p:blipFill>
        <p:spPr>
          <a:xfrm>
            <a:off x="2831592" y="1563624"/>
            <a:ext cx="5526024" cy="4845898"/>
          </a:xfrm>
        </p:spPr>
      </p:pic>
    </p:spTree>
    <p:extLst>
      <p:ext uri="{BB962C8B-B14F-4D97-AF65-F5344CB8AC3E}">
        <p14:creationId xmlns:p14="http://schemas.microsoft.com/office/powerpoint/2010/main" val="73612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500" b="1" dirty="0" smtClean="0">
                <a:solidFill>
                  <a:srgbClr val="303968"/>
                </a:solidFill>
                <a:latin typeface="맑은 고딕" panose="020B0503020000020004" pitchFamily="50" charset="-127"/>
              </a:rPr>
              <a:t>제품 기능 </a:t>
            </a:r>
            <a:r>
              <a:rPr lang="en-US" altLang="ko-KR" sz="4500" b="1" dirty="0" smtClean="0">
                <a:solidFill>
                  <a:srgbClr val="303968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4500" b="1" dirty="0" err="1" smtClean="0">
                <a:solidFill>
                  <a:srgbClr val="303968"/>
                </a:solidFill>
                <a:latin typeface="맑은 고딕" panose="020B0503020000020004" pitchFamily="50" charset="-127"/>
              </a:rPr>
              <a:t>무드등</a:t>
            </a:r>
            <a:endParaRPr lang="ko-KR" altLang="en-US" sz="4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•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터치 센서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•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블루투스를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이용해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무드등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 / OFF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☞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가변저항을 사용한 밝기 조절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•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빛 색상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가지 중 선택 가능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☞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블루투스를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이용해 설정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=&gt;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다양한 색 설정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303968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303968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47658" y="2304103"/>
            <a:ext cx="2249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rgbClr val="262626"/>
                </a:solidFill>
              </a:rPr>
              <a:t>택트</a:t>
            </a:r>
            <a:r>
              <a:rPr lang="ko-KR" altLang="en-US" sz="2800" dirty="0" smtClean="0">
                <a:solidFill>
                  <a:srgbClr val="262626"/>
                </a:solidFill>
              </a:rPr>
              <a:t> 스위치</a:t>
            </a:r>
            <a:endParaRPr lang="ko-KR" altLang="en-US" sz="28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24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500" b="1" dirty="0" smtClean="0">
                <a:solidFill>
                  <a:srgbClr val="303968"/>
                </a:solidFill>
                <a:latin typeface="맑은 고딕" panose="020B0503020000020004" pitchFamily="50" charset="-127"/>
              </a:rPr>
              <a:t>제품 기능 </a:t>
            </a:r>
            <a:r>
              <a:rPr lang="en-US" altLang="ko-KR" sz="4500" b="1" dirty="0" smtClean="0">
                <a:solidFill>
                  <a:srgbClr val="303968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4500" b="1" dirty="0" smtClean="0">
                <a:solidFill>
                  <a:srgbClr val="303968"/>
                </a:solidFill>
                <a:latin typeface="맑은 고딕" panose="020B0503020000020004" pitchFamily="50" charset="-127"/>
              </a:rPr>
              <a:t>가습기</a:t>
            </a:r>
            <a:endParaRPr lang="ko-KR" altLang="en-US" sz="4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•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택트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스위치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블루투스를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사용해 가습기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 / OFF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•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일정 습도 이하일 때 자동 실행 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☞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블루투스를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이용해 기준 습도 선택 가능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303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58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500" b="1" dirty="0" smtClean="0">
                <a:solidFill>
                  <a:srgbClr val="303968"/>
                </a:solidFill>
                <a:latin typeface="맑은 고딕" panose="020B0503020000020004" pitchFamily="50" charset="-127"/>
              </a:rPr>
              <a:t>제품 기능 </a:t>
            </a:r>
            <a:r>
              <a:rPr lang="en-US" altLang="ko-KR" sz="4500" b="1" dirty="0" smtClean="0">
                <a:solidFill>
                  <a:srgbClr val="303968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sz="4500" b="1" dirty="0" err="1" smtClean="0">
                <a:solidFill>
                  <a:srgbClr val="303968"/>
                </a:solidFill>
                <a:latin typeface="맑은 고딕" panose="020B0503020000020004" pitchFamily="50" charset="-127"/>
              </a:rPr>
              <a:t>블루투스</a:t>
            </a:r>
            <a:endParaRPr lang="ko-KR" altLang="en-US" sz="4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364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•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무드등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가습기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 OFF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•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빛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색상 선택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☞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Pink, Yellow, Blue 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=&gt;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색상표를 사용해 다양한 색 설정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•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가습기 자동 실행 기준 습도 선택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☞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15%,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0%, 50%</a:t>
            </a:r>
            <a:endParaRPr lang="en-US" altLang="ko-KR" dirty="0" smtClean="0">
              <a:solidFill>
                <a:srgbClr val="303968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696" y="507397"/>
            <a:ext cx="3486637" cy="49822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505" y="3726729"/>
            <a:ext cx="4349762" cy="230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5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500" b="1" dirty="0" smtClean="0">
                <a:solidFill>
                  <a:srgbClr val="303968"/>
                </a:solidFill>
                <a:latin typeface="맑은 고딕" panose="020B0503020000020004" pitchFamily="50" charset="-127"/>
              </a:rPr>
              <a:t>현재 구현 기능</a:t>
            </a:r>
            <a:endParaRPr lang="ko-KR" altLang="en-US" sz="4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364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•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택트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스위치를 이용한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무드등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가습기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 OFF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•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가변저항을 이용한 빛 밝기 조절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•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블루투스와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안드로이드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스마트폰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연결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95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500" b="1" dirty="0" smtClean="0">
                <a:solidFill>
                  <a:srgbClr val="303968"/>
                </a:solidFill>
                <a:latin typeface="맑은 고딕" panose="020B0503020000020004" pitchFamily="50" charset="-127"/>
              </a:rPr>
              <a:t>현재 구현 기능 </a:t>
            </a:r>
            <a:r>
              <a:rPr lang="en-US" altLang="ko-KR" sz="4500" b="1" dirty="0" smtClean="0">
                <a:solidFill>
                  <a:srgbClr val="303968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4500" b="1" dirty="0" err="1" smtClean="0">
                <a:solidFill>
                  <a:srgbClr val="303968"/>
                </a:solidFill>
                <a:latin typeface="맑은 고딕" panose="020B0503020000020004" pitchFamily="50" charset="-127"/>
              </a:rPr>
              <a:t>블루투스</a:t>
            </a:r>
            <a:endParaRPr lang="ko-KR" altLang="en-US" sz="4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364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•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무드등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가습기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 OFF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•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무드등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색상 선택 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•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블루투스와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안드로이드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스마트폰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연결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314" y="1453243"/>
            <a:ext cx="3322608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7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223</Words>
  <Application>Microsoft Office PowerPoint</Application>
  <PresentationFormat>와이드스크린</PresentationFormat>
  <Paragraphs>60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Microsoft New Tai Lue</vt:lpstr>
      <vt:lpstr>Office 테마</vt:lpstr>
      <vt:lpstr>가습기 무드등</vt:lpstr>
      <vt:lpstr>PowerPoint 프레젠테이션</vt:lpstr>
      <vt:lpstr>제품 소개</vt:lpstr>
      <vt:lpstr>제품 외관 - 정면도</vt:lpstr>
      <vt:lpstr>제품 기능 - 무드등</vt:lpstr>
      <vt:lpstr>제품 기능 - 가습기</vt:lpstr>
      <vt:lpstr>제품 기능 – 블루투스</vt:lpstr>
      <vt:lpstr>현재 구현 기능</vt:lpstr>
      <vt:lpstr>현재 구현 기능 - 블루투스</vt:lpstr>
      <vt:lpstr>현재 구현 중인 기능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가습기 무드등</dc:title>
  <dc:creator>백송희</dc:creator>
  <cp:lastModifiedBy>user</cp:lastModifiedBy>
  <cp:revision>40</cp:revision>
  <dcterms:created xsi:type="dcterms:W3CDTF">2017-11-20T13:55:22Z</dcterms:created>
  <dcterms:modified xsi:type="dcterms:W3CDTF">2017-12-05T00:47:03Z</dcterms:modified>
</cp:coreProperties>
</file>