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0444a4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0444a4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a0444a4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a0444a4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a0444a4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a0444a4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A99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Marvel Students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kutsanov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I am working to resolve: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192625" y="1218950"/>
            <a:ext cx="36825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Fun take on the Students database we were working on earlier in the semester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Helps keep track of/monitor students in this fictional school I am creating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Such an abundance of data if we are creating data for a whole university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Simple functions that modify the database without losing any key information</a:t>
            </a:r>
            <a:endParaRPr sz="14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25" y="1115350"/>
            <a:ext cx="3008301" cy="38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to the issue(s):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0" y="1143825"/>
            <a:ext cx="442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</a:t>
            </a:r>
            <a:r>
              <a:rPr lang="en"/>
              <a:t>terms</a:t>
            </a:r>
            <a:r>
              <a:rPr lang="en"/>
              <a:t> of making sure the </a:t>
            </a:r>
            <a:r>
              <a:rPr lang="en"/>
              <a:t>data</a:t>
            </a:r>
            <a:r>
              <a:rPr lang="en"/>
              <a:t> is </a:t>
            </a:r>
            <a:r>
              <a:rPr lang="en"/>
              <a:t>palatable</a:t>
            </a:r>
            <a:r>
              <a:rPr lang="en"/>
              <a:t> for the user, I made use of multiple Views so they can monitor what is going on as they modify the </a:t>
            </a:r>
            <a:r>
              <a:rPr lang="en"/>
              <a:t>database</a:t>
            </a:r>
            <a:r>
              <a:rPr lang="en"/>
              <a:t>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874037"/>
            <a:ext cx="4425600" cy="3395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Diagram!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275" y="197212"/>
            <a:ext cx="4405200" cy="474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