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chik" initials="E" lastIdx="1" clrIdx="0">
    <p:extLst>
      <p:ext uri="{19B8F6BF-5375-455C-9EA6-DF929625EA0E}">
        <p15:presenceInfo xmlns:p15="http://schemas.microsoft.com/office/powerpoint/2012/main" userId="Egorc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9131-75D3-4F83-9D83-954F77C583D0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4056-6C1E-4460-BE2B-29820463B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8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ABD9-F7AA-4DAD-B070-8EC85911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71D59-E1C1-407B-9DCC-8291E394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7F6D2-9B51-49C2-8986-17815C3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355-A683-41AA-AB01-6B63911354F4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33D27-21E5-49FC-9F80-E3209C48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76C59-2345-43B7-A88C-A5A63CB6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7134-261A-4E49-A811-E888AE9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69A5E9-5980-4A84-A2D5-F74FB702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C5A2F-AEDE-46F6-B6E3-63D0F86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81A-230D-49D2-8A87-577E53CEE41D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ABD9-1AFA-49A4-BB97-A1E65DD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8314F-F7B7-4161-97F8-3F6F745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2F24BF-839E-4108-849F-2DC23721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CDD34-5703-4B63-8893-C2E87F11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D97FA-86C5-44C7-8B6A-0F95F29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0775-84B5-400B-8B98-DEEBECD27ADD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F4B08-BABB-472F-9D53-A23BFB6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8C1E-0B7D-47DD-AA00-42E1D7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4A29-3ED7-4B66-A78B-24F3983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F3AC-1755-4D1E-8B11-F1556E8F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A96EE-8A1C-42AF-8459-8D31D65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E955-2C3D-42F0-8677-DD4C55AECE72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1A647-9481-4BC8-8494-33F2CA7D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4BEB7D-3D29-4CDE-93FF-5466C18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FD81-DE06-448F-A76E-09D5084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0658C-561C-44F9-B726-89D468FF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EA18-65E2-4C39-9CE5-3A02FC1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9A27-BAE5-49E0-B416-054970E431B5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171AE-F52A-400E-A89B-E039967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16737-E5B9-4092-B287-80E0E76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3EC-9653-4580-ACC4-4F5CD40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45C-C10C-4E82-BEB0-67E8376A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D621CE-B446-49E9-AB1B-2A3841B5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E604DE-A0D9-4245-96FD-B77B34C1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B18-0E4C-438E-8088-492875EF5862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059-7792-4930-8903-912F52A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285B4-4992-4466-94DE-BA61019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B9E1-F565-4DD2-84EF-5ED9AB0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07CB1-8185-44A6-A717-52B42813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7C85E4-2F0A-4F56-9894-51923A10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A342-6EBB-4397-8DB3-6DB012BF2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85D70-457B-4A12-8209-E815E641E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6B3DB-BCE0-4551-9033-64C5E48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2F73-D4F7-4914-9804-49AC312259AC}" type="datetime1">
              <a:rPr lang="ru-RU" smtClean="0"/>
              <a:t>24.06.2019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B6421-4F42-4546-A81D-6F524A37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9E686B-AF6E-44D9-8C63-DF75520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ADEB-1761-4D9E-9765-0B1CD9A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3363FB-3E98-4824-9D40-22EFDDF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E11-57DD-4DFF-BBEF-9ADC2370CFD1}" type="datetime1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408D9-6F62-4537-91CD-DD0A8FA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7C16A7-A00D-49FA-8CC7-50FA1B6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2E6B18-9921-46F9-8E8E-83C47C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1B6-B992-4453-9476-0C35154432B0}" type="datetime1">
              <a:rPr lang="ru-RU" smtClean="0"/>
              <a:t>24.06.2019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14D72-B6DA-42F9-A677-848BFED7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CCBBF-5B8F-48FE-AA5D-91FF56E4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6A2-4821-42C3-8170-0FE4C6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C2857-54B0-4392-BA49-BED2ED6E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132224-3C65-4E24-93FE-C47C5957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EB2026-2966-4157-8A75-A4CDAB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098-F677-4DBD-A4ED-E5A95084A0EE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98DD7-055E-4F59-BC03-5ABCE7F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B8A5F1-4E32-48A7-A34F-A839237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879D8-B97F-48C0-88F5-5EB7855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0059BA-D0E8-4A95-9DB1-2AEF40EE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76555-662A-4253-8CC9-DCADFA4F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DE33-C64B-4C20-95A1-6CA2B07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714-F5A9-4360-BD8A-65176145A841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A4F93-F609-429D-98AE-DC418EA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C5845-40CB-4C5E-8195-0590D2E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C365-C700-4C9A-932A-D557DFD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CF73B-47A8-4FBF-9E27-B8FDACA4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13FB8-6BDC-4954-9829-59EC39B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479C-C231-46B4-B9DC-BCEAC366C8FA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E4878-0113-48FB-9722-9ADD2AB2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0CDBB-4C35-4AA2-8FDF-D774A6585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7FEF-0D22-46BE-AAF6-37B8F045D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Текстовый процессор для </a:t>
            </a:r>
            <a:r>
              <a:rPr lang="en-US" dirty="0"/>
              <a:t>open-source </a:t>
            </a:r>
            <a:r>
              <a:rPr lang="ru-RU" dirty="0"/>
              <a:t>движка </a:t>
            </a:r>
            <a:r>
              <a:rPr lang="en-US" dirty="0"/>
              <a:t>Citrus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45583-BE43-4247-A952-7190A8D6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664" y="3602038"/>
            <a:ext cx="5405335" cy="140770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группы Б8403а</a:t>
            </a:r>
          </a:p>
          <a:p>
            <a:pPr algn="r"/>
            <a:r>
              <a:rPr lang="ru-RU" dirty="0" err="1"/>
              <a:t>Куцелабский</a:t>
            </a:r>
            <a:r>
              <a:rPr lang="ru-RU" dirty="0"/>
              <a:t> Егор Сергеевич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старший преподаватель кафедры ИМКМ</a:t>
            </a:r>
          </a:p>
          <a:p>
            <a:pPr algn="r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8089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A752-C373-491B-8950-FD70673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7D21D-A744-4FF5-B980-1AB1D284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10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ED944-A540-4197-B1B0-A30CE413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80" y="1782233"/>
            <a:ext cx="7595912" cy="4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7995-8512-4A3F-98E7-DE2481BA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44867-35FC-4AF2-BA58-03A0FE3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00585B-BE31-4769-851A-CFD08416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5" y="1690688"/>
            <a:ext cx="7773510" cy="150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396A9-EB0F-4339-94E1-DEC3915EF35E}"/>
              </a:ext>
            </a:extLst>
          </p:cNvPr>
          <p:cNvSpPr txBox="1"/>
          <p:nvPr/>
        </p:nvSpPr>
        <p:spPr>
          <a:xfrm>
            <a:off x="2209246" y="3198981"/>
            <a:ext cx="727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предыдущей версии редактора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E34F47-4C75-4BDB-87BA-BCC4C712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45" y="4100681"/>
            <a:ext cx="7773510" cy="1395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05B54-2CCE-44A4-8D67-5049FBE3C6C1}"/>
              </a:ext>
            </a:extLst>
          </p:cNvPr>
          <p:cNvSpPr txBox="1"/>
          <p:nvPr/>
        </p:nvSpPr>
        <p:spPr>
          <a:xfrm>
            <a:off x="2209245" y="5637229"/>
            <a:ext cx="7274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новой версии редактора</a:t>
            </a:r>
          </a:p>
        </p:txBody>
      </p:sp>
    </p:spTree>
    <p:extLst>
      <p:ext uri="{BB962C8B-B14F-4D97-AF65-F5344CB8AC3E}">
        <p14:creationId xmlns:p14="http://schemas.microsoft.com/office/powerpoint/2010/main" val="59494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34B1-ED7F-4940-A24A-CE94162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11FBC-919D-4265-810E-D10F194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Объем кода: 3338 строк, ~1</a:t>
            </a:r>
            <a:r>
              <a:rPr lang="en-US" dirty="0"/>
              <a:t>40</a:t>
            </a:r>
            <a:r>
              <a:rPr lang="ru-RU" dirty="0"/>
              <a:t> кб</a:t>
            </a:r>
          </a:p>
          <a:p>
            <a:r>
              <a:rPr lang="ru-RU" dirty="0"/>
              <a:t>Число коммитов: 46</a:t>
            </a:r>
          </a:p>
          <a:p>
            <a:r>
              <a:rPr lang="ru-RU" dirty="0"/>
              <a:t>Количество </a:t>
            </a:r>
            <a:r>
              <a:rPr lang="ru-RU" dirty="0" err="1"/>
              <a:t>автотестов</a:t>
            </a:r>
            <a:r>
              <a:rPr lang="ru-RU" dirty="0"/>
              <a:t>: 63</a:t>
            </a:r>
          </a:p>
          <a:p>
            <a:r>
              <a:rPr lang="ru-RU" dirty="0"/>
              <a:t>Ссылка на репозиторий: </a:t>
            </a:r>
            <a:r>
              <a:rPr lang="en-US" dirty="0"/>
              <a:t>https://github.com/mrojkov/Citrus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DCC61-2869-466F-A3D1-B4E8E68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89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5355-EAE4-41DA-8FF5-F462EDF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D7AF3-CC4F-4667-B4CA-490FBAD4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Выполнен анализ структур данных для работы с текстом</a:t>
            </a:r>
          </a:p>
          <a:p>
            <a:pPr lvl="0"/>
            <a:r>
              <a:rPr lang="ru-RU" dirty="0"/>
              <a:t>Реализована новая версия текстового процессора</a:t>
            </a:r>
          </a:p>
          <a:p>
            <a:pPr lvl="0"/>
            <a:r>
              <a:rPr lang="ru-RU" dirty="0"/>
              <a:t>Реализованные модули показывают значительное улучшение производительности по сравнению с предыдущей версией процессора</a:t>
            </a:r>
          </a:p>
          <a:p>
            <a:pPr lvl="0"/>
            <a:r>
              <a:rPr lang="ru-RU" dirty="0"/>
              <a:t>В настоящий момент код находится на этапе опытной эксплуатации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4D77B-4AA0-428B-895D-ADED969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18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EBB1F-A62E-4E4C-BB97-6044987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Game Forest </a:t>
            </a:r>
            <a:r>
              <a:rPr lang="ru-RU"/>
              <a:t>и текст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78BCD8-AC98-4F34-AB5E-6B06157E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1" y="2133300"/>
            <a:ext cx="4413121" cy="3755442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D42D20C-DE7D-4E18-9A7A-09E4B12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37CEFD2E-1714-49B2-A7BF-C318C43ADAC0}"/>
              </a:ext>
            </a:extLst>
          </p:cNvPr>
          <p:cNvSpPr txBox="1">
            <a:spLocks/>
          </p:cNvSpPr>
          <p:nvPr/>
        </p:nvSpPr>
        <p:spPr>
          <a:xfrm>
            <a:off x="838200" y="18353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3545A-BB6D-40AD-9CB9-13C4F997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6" y="2782296"/>
            <a:ext cx="5457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0530-729C-4CE9-A2BD-DEB95BE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процессоры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4A5DE-ADA0-49BD-849E-80B229E1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8" y="1690688"/>
            <a:ext cx="435133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903C0-D87C-49C9-B2A2-CB0D3159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4" y="1716268"/>
            <a:ext cx="4351339" cy="43257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E3234E-C290-4798-B929-38ADA9DE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0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905DD-7DA5-497E-A20F-B40238C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9F48B-DA59-4858-BFEA-988E7278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– создать текстовый процессор для игрового движка </a:t>
            </a:r>
            <a:r>
              <a:rPr lang="en-US" dirty="0"/>
              <a:t>Citrus.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эффективные методы представления текста</a:t>
            </a:r>
          </a:p>
          <a:p>
            <a:r>
              <a:rPr lang="ru-RU" dirty="0"/>
              <a:t>Реализовать текстовый процессор</a:t>
            </a:r>
          </a:p>
          <a:p>
            <a:r>
              <a:rPr lang="ru-RU" dirty="0"/>
              <a:t>Оценить выигрыш в производительности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9A55F-C1A1-4C63-91F6-06900C2D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45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FE1B-869E-4249-A436-2645F7C7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Структуры данных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E896EF-F91F-4AAE-9B1F-B65112F3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0C270E6-F14C-428B-B1BB-404FE616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37" y="1853905"/>
            <a:ext cx="7434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8E1CF-6B22-47FF-9AF2-C597011F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A482-EF00-4A12-A919-4072B0AC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Эффективная обработка внутреннего представления текста</a:t>
            </a:r>
          </a:p>
          <a:p>
            <a:r>
              <a:rPr lang="ru-RU" sz="3200" dirty="0"/>
              <a:t>Отрисовка текста с заданными параметрами шрифта</a:t>
            </a:r>
          </a:p>
          <a:p>
            <a:r>
              <a:rPr lang="ru-RU" sz="3200" dirty="0"/>
              <a:t>Обработка пользовательского ввода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A3374-083C-462B-AE27-C0B869B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560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9556-EC6D-4E15-A0A3-DF8FD45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Архитектура системы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815B2-BB76-4C9F-89F6-B0FD1BF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7647C60-E55E-458B-827A-7122A0BC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097"/>
            <a:ext cx="4829175" cy="401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0F3ADE-9740-4B40-808F-7039CDA28D5E}"/>
              </a:ext>
            </a:extLst>
          </p:cNvPr>
          <p:cNvSpPr txBox="1"/>
          <p:nvPr/>
        </p:nvSpPr>
        <p:spPr>
          <a:xfrm>
            <a:off x="838200" y="5948313"/>
            <a:ext cx="467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внутреннего представления текста</a:t>
            </a:r>
          </a:p>
        </p:txBody>
      </p: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687AC6-76E7-449F-BBEE-14600AD9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31097"/>
            <a:ext cx="5343525" cy="2295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0E171-D787-45B8-9E69-79CCFC75535A}"/>
              </a:ext>
            </a:extLst>
          </p:cNvPr>
          <p:cNvSpPr txBox="1"/>
          <p:nvPr/>
        </p:nvSpPr>
        <p:spPr>
          <a:xfrm>
            <a:off x="6095999" y="4270342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отрисовки</a:t>
            </a: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64141AF-9E8F-4ACC-A2E0-915F3948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87" y="4783394"/>
            <a:ext cx="2867025" cy="1057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E9A398-BC40-4F02-9DF8-3150F9F29105}"/>
              </a:ext>
            </a:extLst>
          </p:cNvPr>
          <p:cNvSpPr txBox="1"/>
          <p:nvPr/>
        </p:nvSpPr>
        <p:spPr>
          <a:xfrm>
            <a:off x="6717383" y="5989593"/>
            <a:ext cx="37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пользовательского ввода</a:t>
            </a:r>
          </a:p>
        </p:txBody>
      </p:sp>
    </p:spTree>
    <p:extLst>
      <p:ext uri="{BB962C8B-B14F-4D97-AF65-F5344CB8AC3E}">
        <p14:creationId xmlns:p14="http://schemas.microsoft.com/office/powerpoint/2010/main" val="24876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6A47-FF67-4660-AEF6-9CD69EF4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Table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496CE-3E3E-43C8-B385-B58C0FF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883B8B2-A7A9-4048-9263-1B15659B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26" y="1958762"/>
            <a:ext cx="7707548" cy="41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B6CBF-9B98-4A26-8D9D-B69F2524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E83FE5-F556-4A69-9C71-2859E9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9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ACC86E-AB43-4E95-A8DD-7062AA4E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" y="1690688"/>
            <a:ext cx="11430990" cy="4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1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191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Текстовый процессор для open-source движка Citrus</vt:lpstr>
      <vt:lpstr>Game Forest и текст</vt:lpstr>
      <vt:lpstr>Текстовые процессоры</vt:lpstr>
      <vt:lpstr>Цели и задачи работы</vt:lpstr>
      <vt:lpstr>Структуры данных</vt:lpstr>
      <vt:lpstr>Функциональные требования</vt:lpstr>
      <vt:lpstr>Архитектура системы</vt:lpstr>
      <vt:lpstr>Piece Table</vt:lpstr>
      <vt:lpstr>Splay Tree</vt:lpstr>
      <vt:lpstr>Интерфейс</vt:lpstr>
      <vt:lpstr>Тестирование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процессор для open-source движка Citrus</dc:title>
  <dc:creator>Egorchik</dc:creator>
  <cp:lastModifiedBy>Egorchik</cp:lastModifiedBy>
  <cp:revision>35</cp:revision>
  <dcterms:created xsi:type="dcterms:W3CDTF">2019-06-19T12:07:19Z</dcterms:created>
  <dcterms:modified xsi:type="dcterms:W3CDTF">2019-06-24T14:32:10Z</dcterms:modified>
</cp:coreProperties>
</file>