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continuous_integration_softwar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245ED-D9F2-4C3A-AEFE-52D6F6B06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Jenkins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227DA1-6ED9-40DD-8CB9-3F057B314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and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open source</a:t>
            </a:r>
            <a:endParaRPr lang="uk-UA" dirty="0"/>
          </a:p>
          <a:p>
            <a:r>
              <a:rPr lang="fr-FR" dirty="0"/>
              <a:t>Kutsyk Vasyl</a:t>
            </a:r>
          </a:p>
        </p:txBody>
      </p:sp>
    </p:spTree>
    <p:extLst>
      <p:ext uri="{BB962C8B-B14F-4D97-AF65-F5344CB8AC3E}">
        <p14:creationId xmlns:p14="http://schemas.microsoft.com/office/powerpoint/2010/main" val="199364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ésultat de recherche d'images pour &quot;jenkins&quot;">
            <a:extLst>
              <a:ext uri="{FF2B5EF4-FFF2-40B4-BE49-F238E27FC236}">
                <a16:creationId xmlns:a16="http://schemas.microsoft.com/office/drawing/2014/main" id="{1923C3FA-4030-4588-9536-A3114FCEB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 r="6428" b="3856"/>
          <a:stretch/>
        </p:blipFill>
        <p:spPr bwMode="auto">
          <a:xfrm>
            <a:off x="419100" y="1459321"/>
            <a:ext cx="5720826" cy="37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774E57-741A-4D2F-93F2-83BCE189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383" y="1459321"/>
            <a:ext cx="6281873" cy="263247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Jenkins</a:t>
            </a:r>
          </a:p>
          <a:p>
            <a:pPr marL="0" indent="0">
              <a:buNone/>
            </a:pPr>
            <a:r>
              <a:rPr lang="en-US" b="1" dirty="0"/>
              <a:t>Build great things at any scale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leading open source automation server, Jenkins provides hundreds of plugins to support building, deploying and automating any project.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00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C8BDA-688F-43BB-8D3A-387D63FA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F1CDF-DEF2-4E4B-A6AD-A9F3872B3803}"/>
              </a:ext>
            </a:extLst>
          </p:cNvPr>
          <p:cNvSpPr/>
          <p:nvPr/>
        </p:nvSpPr>
        <p:spPr>
          <a:xfrm>
            <a:off x="4894553" y="3254980"/>
            <a:ext cx="6664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https://en.wikipedia.org/wiki/Comparison_of_continuous_integration_software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86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F92A0-B611-4EF5-BFA7-2BC463E6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do?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085C9C-AE69-46F8-81B6-459C7CFA2937}"/>
              </a:ext>
            </a:extLst>
          </p:cNvPr>
          <p:cNvSpPr txBox="1"/>
          <p:nvPr/>
        </p:nvSpPr>
        <p:spPr>
          <a:xfrm>
            <a:off x="5317725" y="2349925"/>
            <a:ext cx="4678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Brief introduction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Install Jenkins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Run Jenkins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Deploy</a:t>
            </a:r>
            <a:r>
              <a:rPr lang="fr-FR" dirty="0"/>
              <a:t> an </a:t>
            </a:r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GitHub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Test </a:t>
            </a:r>
            <a:r>
              <a:rPr lang="fr-FR" dirty="0" err="1"/>
              <a:t>our</a:t>
            </a:r>
            <a:r>
              <a:rPr lang="fr-FR" dirty="0"/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196335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503B5-4170-49DF-8DD2-694FC89F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3835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2FB01-171F-458D-9D3F-A0115EC30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AFB561-16B1-4F24-966C-EB18BBDA3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Kutsyk Vasyl</a:t>
            </a:r>
          </a:p>
          <a:p>
            <a:r>
              <a:rPr lang="fr-FR" dirty="0"/>
              <a:t>https://kutsyk.github.io/</a:t>
            </a:r>
          </a:p>
        </p:txBody>
      </p:sp>
    </p:spTree>
    <p:extLst>
      <p:ext uri="{BB962C8B-B14F-4D97-AF65-F5344CB8AC3E}">
        <p14:creationId xmlns:p14="http://schemas.microsoft.com/office/powerpoint/2010/main" val="33506996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45</TotalTime>
  <Words>92</Words>
  <Application>Microsoft Office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Rockwell</vt:lpstr>
      <vt:lpstr>Wingdings</vt:lpstr>
      <vt:lpstr>Atlas</vt:lpstr>
      <vt:lpstr>Jenkins</vt:lpstr>
      <vt:lpstr>Présentation PowerPoint</vt:lpstr>
      <vt:lpstr>Compare</vt:lpstr>
      <vt:lpstr>What will we do?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Vasyl Kutsyk</dc:creator>
  <cp:lastModifiedBy>Vasyl Kutsyk</cp:lastModifiedBy>
  <cp:revision>24</cp:revision>
  <dcterms:created xsi:type="dcterms:W3CDTF">2017-10-11T14:21:48Z</dcterms:created>
  <dcterms:modified xsi:type="dcterms:W3CDTF">2017-10-11T15:22:41Z</dcterms:modified>
</cp:coreProperties>
</file>