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7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90" y="-4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C6ADC-BABE-4B99-AE89-C85FD8DD4126}" type="datetimeFigureOut">
              <a:rPr lang="en-GB" smtClean="0"/>
              <a:t>26/09/2014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237DEA-D519-436D-9AD1-2AB8799A7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00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2677656"/>
          </a:xfrm>
        </p:spPr>
        <p:txBody>
          <a:bodyPr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34343-A678-4218-A349-B0FA4106C404}" type="datetimeFigureOut">
              <a:rPr lang="en-GB" smtClean="0"/>
              <a:t>26/09/2014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0350-2CC7-40D4-8E5E-9442CD1841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2434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34343-A678-4218-A349-B0FA4106C404}" type="datetimeFigureOut">
              <a:rPr lang="en-GB" smtClean="0"/>
              <a:t>26/09/2014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0350-2CC7-40D4-8E5E-9442CD1841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560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34343-A678-4218-A349-B0FA4106C404}" type="datetimeFigureOut">
              <a:rPr lang="en-GB" smtClean="0"/>
              <a:t>26/09/2014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0350-2CC7-40D4-8E5E-9442CD1841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0931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34343-A678-4218-A349-B0FA4106C404}" type="datetimeFigureOut">
              <a:rPr lang="en-GB" smtClean="0"/>
              <a:t>26/09/2014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0350-2CC7-40D4-8E5E-9442CD1841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3562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34343-A678-4218-A349-B0FA4106C404}" type="datetimeFigureOut">
              <a:rPr lang="en-GB" smtClean="0"/>
              <a:t>26/09/2014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0350-2CC7-40D4-8E5E-9442CD1841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9122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34343-A678-4218-A349-B0FA4106C404}" type="datetimeFigureOut">
              <a:rPr lang="en-GB" smtClean="0"/>
              <a:t>26/09/2014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0350-2CC7-40D4-8E5E-9442CD1841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9068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34343-A678-4218-A349-B0FA4106C404}" type="datetimeFigureOut">
              <a:rPr lang="en-GB" smtClean="0"/>
              <a:t>26/09/2014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0350-2CC7-40D4-8E5E-9442CD1841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188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34343-A678-4218-A349-B0FA4106C404}" type="datetimeFigureOut">
              <a:rPr lang="en-GB" smtClean="0"/>
              <a:t>26/09/2014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0350-2CC7-40D4-8E5E-9442CD1841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123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34343-A678-4218-A349-B0FA4106C404}" type="datetimeFigureOut">
              <a:rPr lang="en-GB" smtClean="0"/>
              <a:t>26/09/2014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0350-2CC7-40D4-8E5E-9442CD1841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4181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34343-A678-4218-A349-B0FA4106C404}" type="datetimeFigureOut">
              <a:rPr lang="en-GB" smtClean="0"/>
              <a:t>26/09/2014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0350-2CC7-40D4-8E5E-9442CD1841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0693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34343-A678-4218-A349-B0FA4106C404}" type="datetimeFigureOut">
              <a:rPr lang="en-GB" smtClean="0"/>
              <a:t>26/09/2014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0350-2CC7-40D4-8E5E-9442CD1841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217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34343-A678-4218-A349-B0FA4106C404}" type="datetimeFigureOut">
              <a:rPr lang="en-GB" smtClean="0"/>
              <a:t>26/09/2014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90350-2CC7-40D4-8E5E-9442CD1841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108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Automation Framework Setup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542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 Setup – </a:t>
            </a:r>
            <a:r>
              <a:rPr lang="en-GB" dirty="0" err="1" smtClean="0"/>
              <a:t>Config</a:t>
            </a:r>
            <a:r>
              <a:rPr lang="en-GB" dirty="0" smtClean="0"/>
              <a:t> updates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GB" sz="4300" dirty="0" smtClean="0"/>
              <a:t>$ more </a:t>
            </a:r>
            <a:r>
              <a:rPr lang="en-GB" sz="4300" dirty="0" err="1" smtClean="0"/>
              <a:t>config</a:t>
            </a:r>
            <a:r>
              <a:rPr lang="en-GB" sz="4300" dirty="0" smtClean="0"/>
              <a:t> </a:t>
            </a:r>
          </a:p>
          <a:p>
            <a:pPr marL="0" indent="0">
              <a:buNone/>
            </a:pPr>
            <a:r>
              <a:rPr lang="en-GB" sz="4300" dirty="0" smtClean="0"/>
              <a:t>[core]</a:t>
            </a:r>
          </a:p>
          <a:p>
            <a:pPr marL="0" indent="0">
              <a:buNone/>
            </a:pPr>
            <a:r>
              <a:rPr lang="en-GB" sz="4300" dirty="0" smtClean="0"/>
              <a:t>        </a:t>
            </a:r>
            <a:r>
              <a:rPr lang="en-GB" sz="4300" dirty="0" err="1" smtClean="0"/>
              <a:t>repositoryformatversion</a:t>
            </a:r>
            <a:r>
              <a:rPr lang="en-GB" sz="4300" dirty="0" smtClean="0"/>
              <a:t> = 0</a:t>
            </a:r>
          </a:p>
          <a:p>
            <a:pPr marL="0" indent="0">
              <a:buNone/>
            </a:pPr>
            <a:r>
              <a:rPr lang="en-GB" sz="4300" dirty="0" smtClean="0"/>
              <a:t>        </a:t>
            </a:r>
            <a:r>
              <a:rPr lang="en-GB" sz="4300" dirty="0" err="1" smtClean="0"/>
              <a:t>filemode</a:t>
            </a:r>
            <a:r>
              <a:rPr lang="en-GB" sz="4300" dirty="0" smtClean="0"/>
              <a:t> = true</a:t>
            </a:r>
          </a:p>
          <a:p>
            <a:pPr marL="0" indent="0">
              <a:buNone/>
            </a:pPr>
            <a:r>
              <a:rPr lang="en-GB" sz="4300" dirty="0" smtClean="0"/>
              <a:t>        bare = true</a:t>
            </a:r>
          </a:p>
          <a:p>
            <a:pPr marL="0" indent="0">
              <a:buNone/>
            </a:pPr>
            <a:endParaRPr lang="en-GB" sz="4300" dirty="0"/>
          </a:p>
          <a:p>
            <a:pPr marL="0" indent="0">
              <a:buNone/>
            </a:pPr>
            <a:endParaRPr lang="en-GB" sz="4300" dirty="0" smtClean="0"/>
          </a:p>
          <a:p>
            <a:pPr marL="0" indent="0">
              <a:buNone/>
            </a:pPr>
            <a:r>
              <a:rPr lang="en-GB" sz="4300" dirty="0" smtClean="0"/>
              <a:t>$ $ cd ../</a:t>
            </a:r>
            <a:r>
              <a:rPr lang="en-GB" sz="4300" dirty="0" err="1" smtClean="0"/>
              <a:t>MVN_Selenium.git</a:t>
            </a:r>
            <a:r>
              <a:rPr lang="en-GB" sz="4300" dirty="0" smtClean="0"/>
              <a:t>/</a:t>
            </a:r>
          </a:p>
          <a:p>
            <a:pPr marL="0" indent="0">
              <a:buNone/>
            </a:pPr>
            <a:r>
              <a:rPr lang="en-GB" sz="4300" dirty="0" smtClean="0"/>
              <a:t>$ more </a:t>
            </a:r>
            <a:r>
              <a:rPr lang="en-GB" sz="4300" dirty="0" err="1" smtClean="0"/>
              <a:t>config</a:t>
            </a:r>
            <a:r>
              <a:rPr lang="en-GB" sz="4300" dirty="0" smtClean="0"/>
              <a:t> </a:t>
            </a:r>
          </a:p>
          <a:p>
            <a:pPr marL="0" indent="0">
              <a:buNone/>
            </a:pPr>
            <a:r>
              <a:rPr lang="en-GB" sz="4300" dirty="0" smtClean="0"/>
              <a:t>[core]</a:t>
            </a:r>
          </a:p>
          <a:p>
            <a:pPr marL="0" indent="0">
              <a:buNone/>
            </a:pPr>
            <a:r>
              <a:rPr lang="en-GB" sz="4300" dirty="0" smtClean="0"/>
              <a:t>        </a:t>
            </a:r>
            <a:r>
              <a:rPr lang="en-GB" sz="4300" dirty="0" err="1" smtClean="0"/>
              <a:t>repositoryformatversion</a:t>
            </a:r>
            <a:r>
              <a:rPr lang="en-GB" sz="4300" dirty="0" smtClean="0"/>
              <a:t> = 0</a:t>
            </a:r>
          </a:p>
          <a:p>
            <a:pPr marL="0" indent="0">
              <a:buNone/>
            </a:pPr>
            <a:r>
              <a:rPr lang="en-GB" sz="4300" dirty="0" smtClean="0"/>
              <a:t>        </a:t>
            </a:r>
            <a:r>
              <a:rPr lang="en-GB" sz="4300" dirty="0" err="1" smtClean="0"/>
              <a:t>filemode</a:t>
            </a:r>
            <a:r>
              <a:rPr lang="en-GB" sz="4300" dirty="0" smtClean="0"/>
              <a:t> = true</a:t>
            </a:r>
          </a:p>
          <a:p>
            <a:pPr marL="0" indent="0">
              <a:buNone/>
            </a:pPr>
            <a:r>
              <a:rPr lang="en-GB" sz="4300" dirty="0" smtClean="0"/>
              <a:t>        bare = true</a:t>
            </a:r>
          </a:p>
          <a:p>
            <a:pPr marL="0" indent="0">
              <a:buNone/>
            </a:pPr>
            <a:endParaRPr lang="en-GB" sz="4300" dirty="0" smtClean="0"/>
          </a:p>
          <a:p>
            <a:pPr marL="0" indent="0">
              <a:buNone/>
            </a:pPr>
            <a:r>
              <a:rPr lang="en-GB" sz="4300" dirty="0" smtClean="0"/>
              <a:t>[hooks]</a:t>
            </a:r>
          </a:p>
          <a:p>
            <a:pPr marL="0" indent="0">
              <a:buNone/>
            </a:pPr>
            <a:r>
              <a:rPr lang="en-GB" sz="4300" dirty="0" smtClean="0"/>
              <a:t>        </a:t>
            </a:r>
            <a:r>
              <a:rPr lang="en-GB" sz="4300" dirty="0" err="1" smtClean="0"/>
              <a:t>mailinglist</a:t>
            </a:r>
            <a:r>
              <a:rPr lang="en-GB" sz="4300" dirty="0" smtClean="0"/>
              <a:t> = selfservicepqa@comverse.com</a:t>
            </a:r>
          </a:p>
          <a:p>
            <a:pPr marL="0" indent="0">
              <a:buNone/>
            </a:pPr>
            <a:r>
              <a:rPr lang="en-GB" sz="4300" dirty="0" smtClean="0"/>
              <a:t>        </a:t>
            </a:r>
            <a:r>
              <a:rPr lang="en-GB" sz="4300" dirty="0" err="1" smtClean="0"/>
              <a:t>emailprefix</a:t>
            </a:r>
            <a:r>
              <a:rPr lang="en-GB" sz="4300" dirty="0" smtClean="0"/>
              <a:t> = "[GIT] "</a:t>
            </a:r>
          </a:p>
          <a:p>
            <a:pPr marL="0" indent="0">
              <a:buNone/>
            </a:pPr>
            <a:r>
              <a:rPr lang="en-GB" sz="4300" dirty="0" smtClean="0"/>
              <a:t>        </a:t>
            </a:r>
            <a:r>
              <a:rPr lang="en-GB" sz="4300" dirty="0" err="1" smtClean="0"/>
              <a:t>envelopesender</a:t>
            </a:r>
            <a:r>
              <a:rPr lang="en-GB" sz="4300" dirty="0" smtClean="0"/>
              <a:t> = "ian.phillips@comverse.com"</a:t>
            </a:r>
          </a:p>
          <a:p>
            <a:pPr marL="0" indent="0">
              <a:buNone/>
            </a:pPr>
            <a:endParaRPr lang="en-GB" sz="4300" dirty="0" smtClean="0"/>
          </a:p>
          <a:p>
            <a:pPr marL="0" indent="0">
              <a:buNone/>
            </a:pPr>
            <a:r>
              <a:rPr lang="en-GB" sz="4300" dirty="0" smtClean="0"/>
              <a:t>$ 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 </a:t>
            </a:r>
          </a:p>
          <a:p>
            <a:pPr marL="0" indent="0">
              <a:buNone/>
            </a:pPr>
            <a:r>
              <a:rPr lang="en-GB" dirty="0" smtClean="0"/>
              <a:t> 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 </a:t>
            </a:r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74938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 Setup – Add files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sz="4000" dirty="0" smtClean="0"/>
              <a:t># on YOUR computer </a:t>
            </a:r>
          </a:p>
          <a:p>
            <a:pPr marL="0" indent="0">
              <a:buNone/>
            </a:pPr>
            <a:r>
              <a:rPr lang="en-GB" sz="4000" dirty="0" smtClean="0"/>
              <a:t>$ cd project1 </a:t>
            </a:r>
          </a:p>
          <a:p>
            <a:pPr marL="0" indent="0">
              <a:buNone/>
            </a:pPr>
            <a:r>
              <a:rPr lang="en-GB" sz="4000" dirty="0" smtClean="0"/>
              <a:t>$ git </a:t>
            </a:r>
            <a:r>
              <a:rPr lang="en-GB" sz="4000" dirty="0" err="1" smtClean="0"/>
              <a:t>init</a:t>
            </a:r>
            <a:r>
              <a:rPr lang="en-GB" sz="4000" dirty="0" smtClean="0"/>
              <a:t> </a:t>
            </a:r>
          </a:p>
          <a:p>
            <a:pPr marL="0" indent="0">
              <a:buNone/>
            </a:pPr>
            <a:r>
              <a:rPr lang="en-GB" sz="4000" dirty="0" smtClean="0"/>
              <a:t>$ git add . </a:t>
            </a:r>
          </a:p>
          <a:p>
            <a:pPr marL="0" indent="0">
              <a:buNone/>
            </a:pPr>
            <a:r>
              <a:rPr lang="en-GB" sz="4000" dirty="0" smtClean="0"/>
              <a:t>$ git commit -m 'initial commit' </a:t>
            </a:r>
          </a:p>
          <a:p>
            <a:pPr marL="0" indent="0">
              <a:buNone/>
            </a:pPr>
            <a:r>
              <a:rPr lang="en-GB" sz="4000" dirty="0" smtClean="0"/>
              <a:t>$ git remote add origin </a:t>
            </a:r>
            <a:r>
              <a:rPr lang="en-GB" sz="4000" dirty="0" smtClean="0"/>
              <a:t>ssh://gituser@10.165.255.22/home/gituser/GIT_repositories/project1.git</a:t>
            </a:r>
          </a:p>
          <a:p>
            <a:pPr marL="0" indent="0">
              <a:buNone/>
            </a:pPr>
            <a:r>
              <a:rPr lang="en-GB" sz="4000" dirty="0" smtClean="0"/>
              <a:t>$ git push origin master</a:t>
            </a:r>
            <a:endParaRPr lang="en-GB" sz="4300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smtClean="0"/>
              <a:t> Repo is now setup for team to CLONE.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6164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461417"/>
            <a:ext cx="8229600" cy="769441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 dirty="0"/>
              <a:t>Automation Framework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932170" y="3049963"/>
            <a:ext cx="1012323" cy="315637"/>
          </a:xfrm>
          <a:prstGeom prst="rect">
            <a:avLst/>
          </a:prstGeom>
          <a:noFill/>
          <a:ln>
            <a:noFill/>
          </a:ln>
        </p:spPr>
        <p:txBody>
          <a:bodyPr vert="horz" lIns="78903" tIns="39452" rIns="78903" bIns="39452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r>
              <a:rPr lang="en-GB" sz="1600" dirty="0" smtClean="0">
                <a:solidFill>
                  <a:srgbClr val="00AE00"/>
                </a:solidFill>
                <a:latin typeface="Arial" pitchFamily="18"/>
                <a:ea typeface="Microsoft YaHei" pitchFamily="2"/>
                <a:cs typeface="Mangal" pitchFamily="2"/>
              </a:rPr>
              <a:t>Pass</a:t>
            </a:r>
            <a:r>
              <a:rPr lang="en-GB" sz="1600" dirty="0" smtClean="0">
                <a:latin typeface="Arial" pitchFamily="18"/>
                <a:ea typeface="Microsoft YaHei" pitchFamily="2"/>
                <a:cs typeface="Mangal" pitchFamily="2"/>
              </a:rPr>
              <a:t>/</a:t>
            </a:r>
            <a:r>
              <a:rPr lang="en-GB" sz="1600" dirty="0" smtClean="0">
                <a:solidFill>
                  <a:srgbClr val="FF0000"/>
                </a:solidFill>
                <a:latin typeface="Arial" pitchFamily="18"/>
                <a:ea typeface="Microsoft YaHei" pitchFamily="2"/>
                <a:cs typeface="Mangal" pitchFamily="2"/>
              </a:rPr>
              <a:t>Fail</a:t>
            </a:r>
            <a:endParaRPr lang="en-GB" sz="1600" dirty="0">
              <a:solidFill>
                <a:srgbClr val="FF0000"/>
              </a:solidFill>
              <a:latin typeface="Arial" pitchFamily="18"/>
              <a:ea typeface="Microsoft YaHei" pitchFamily="2"/>
              <a:cs typeface="Mangal" pitchFamily="2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801455" y="1810408"/>
            <a:ext cx="1542865" cy="1689830"/>
            <a:chOff x="445756" y="1610642"/>
            <a:chExt cx="1542865" cy="1689830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 cstate="print">
              <a:alphaModFix/>
              <a:lum/>
            </a:blip>
            <a:srcRect/>
            <a:stretch>
              <a:fillRect/>
            </a:stretch>
          </p:blipFill>
          <p:spPr>
            <a:xfrm>
              <a:off x="551196" y="1610642"/>
              <a:ext cx="1331986" cy="13492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 cstate="print">
              <a:alphaModFix/>
              <a:lum/>
            </a:blip>
            <a:srcRect/>
            <a:stretch>
              <a:fillRect/>
            </a:stretch>
          </p:blipFill>
          <p:spPr>
            <a:xfrm>
              <a:off x="1251726" y="1752921"/>
              <a:ext cx="401271" cy="3373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TextBox 2"/>
            <p:cNvSpPr txBox="1"/>
            <p:nvPr/>
          </p:nvSpPr>
          <p:spPr>
            <a:xfrm>
              <a:off x="445756" y="2931140"/>
              <a:ext cx="1542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10.165.255.22</a:t>
              </a:r>
              <a:endParaRPr lang="en-GB" dirty="0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8553" y="2182946"/>
              <a:ext cx="547619" cy="276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7" name="Group 56"/>
          <p:cNvGrpSpPr/>
          <p:nvPr/>
        </p:nvGrpSpPr>
        <p:grpSpPr>
          <a:xfrm>
            <a:off x="5000092" y="4349274"/>
            <a:ext cx="1542865" cy="1586418"/>
            <a:chOff x="5220608" y="3768330"/>
            <a:chExt cx="1542865" cy="1586418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" cstate="print">
              <a:alphaModFix/>
              <a:lum/>
            </a:blip>
            <a:srcRect/>
            <a:stretch>
              <a:fillRect/>
            </a:stretch>
          </p:blipFill>
          <p:spPr>
            <a:xfrm>
              <a:off x="5392129" y="3768330"/>
              <a:ext cx="1199825" cy="130634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" name="Group 6"/>
            <p:cNvGrpSpPr>
              <a:grpSpLocks noChangeAspect="1"/>
            </p:cNvGrpSpPr>
            <p:nvPr/>
          </p:nvGrpSpPr>
          <p:grpSpPr>
            <a:xfrm>
              <a:off x="5940153" y="3860128"/>
              <a:ext cx="414005" cy="439154"/>
              <a:chOff x="8929800" y="2761200"/>
              <a:chExt cx="971280" cy="971280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6" cstate="print">
                <a:alphaModFix/>
                <a:lum/>
              </a:blip>
              <a:srcRect/>
              <a:stretch>
                <a:fillRect/>
              </a:stretch>
            </p:blipFill>
            <p:spPr>
              <a:xfrm>
                <a:off x="8929800" y="2761200"/>
                <a:ext cx="971280" cy="97128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7" cstate="print">
                <a:alphaModFix/>
                <a:lum/>
              </a:blip>
              <a:srcRect/>
              <a:stretch>
                <a:fillRect/>
              </a:stretch>
            </p:blipFill>
            <p:spPr>
              <a:xfrm>
                <a:off x="9205920" y="2849040"/>
                <a:ext cx="411840" cy="2718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8" cstate="print">
              <a:alphaModFix/>
              <a:lum/>
            </a:blip>
            <a:srcRect/>
            <a:stretch>
              <a:fillRect/>
            </a:stretch>
          </p:blipFill>
          <p:spPr>
            <a:xfrm>
              <a:off x="5928556" y="4325221"/>
              <a:ext cx="437198" cy="4371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3" name="TextBox 52"/>
            <p:cNvSpPr txBox="1"/>
            <p:nvPr/>
          </p:nvSpPr>
          <p:spPr>
            <a:xfrm>
              <a:off x="5220608" y="4985416"/>
              <a:ext cx="1542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10.140.84.213</a:t>
              </a:r>
              <a:endParaRPr lang="en-GB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465276" y="1388658"/>
            <a:ext cx="1542865" cy="1661305"/>
            <a:chOff x="955457" y="1395654"/>
            <a:chExt cx="1542865" cy="166130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alphaModFix/>
              <a:lum/>
            </a:blip>
            <a:srcRect/>
            <a:stretch>
              <a:fillRect/>
            </a:stretch>
          </p:blipFill>
          <p:spPr>
            <a:xfrm>
              <a:off x="1126978" y="1395654"/>
              <a:ext cx="1199825" cy="130634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" name="TextBox 50"/>
            <p:cNvSpPr txBox="1"/>
            <p:nvPr/>
          </p:nvSpPr>
          <p:spPr>
            <a:xfrm>
              <a:off x="955457" y="2687627"/>
              <a:ext cx="1542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10.230.22.121</a:t>
              </a:r>
              <a:endParaRPr lang="en-GB" dirty="0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1071" y="1453060"/>
              <a:ext cx="338096" cy="323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10" cstate="print">
              <a:alphaModFix/>
              <a:lum/>
            </a:blip>
            <a:srcRect/>
            <a:stretch>
              <a:fillRect/>
            </a:stretch>
          </p:blipFill>
          <p:spPr>
            <a:xfrm>
              <a:off x="1743326" y="1830864"/>
              <a:ext cx="323340" cy="2759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144" y="2154069"/>
              <a:ext cx="3619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" name="Group 55"/>
          <p:cNvGrpSpPr/>
          <p:nvPr/>
        </p:nvGrpSpPr>
        <p:grpSpPr>
          <a:xfrm>
            <a:off x="287901" y="3261409"/>
            <a:ext cx="1542865" cy="1675674"/>
            <a:chOff x="186279" y="3679370"/>
            <a:chExt cx="1542865" cy="1675674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 cstate="print">
              <a:alphaModFix/>
              <a:lum/>
            </a:blip>
            <a:srcRect/>
            <a:stretch>
              <a:fillRect/>
            </a:stretch>
          </p:blipFill>
          <p:spPr>
            <a:xfrm>
              <a:off x="355544" y="3679370"/>
              <a:ext cx="1199825" cy="13063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10" cstate="print">
              <a:alphaModFix/>
              <a:lum/>
            </a:blip>
            <a:srcRect/>
            <a:stretch>
              <a:fillRect/>
            </a:stretch>
          </p:blipFill>
          <p:spPr>
            <a:xfrm>
              <a:off x="955456" y="3823334"/>
              <a:ext cx="323340" cy="2759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96" y="4269858"/>
              <a:ext cx="342900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" name="TextBox 60"/>
            <p:cNvSpPr txBox="1"/>
            <p:nvPr/>
          </p:nvSpPr>
          <p:spPr>
            <a:xfrm>
              <a:off x="186279" y="4985712"/>
              <a:ext cx="1542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10.230.20.77</a:t>
              </a:r>
              <a:endParaRPr lang="en-GB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006608" y="4512759"/>
            <a:ext cx="1542865" cy="1682994"/>
            <a:chOff x="1830766" y="3672050"/>
            <a:chExt cx="1542865" cy="1682994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 cstate="print">
              <a:alphaModFix/>
              <a:lum/>
            </a:blip>
            <a:srcRect/>
            <a:stretch>
              <a:fillRect/>
            </a:stretch>
          </p:blipFill>
          <p:spPr>
            <a:xfrm>
              <a:off x="1876322" y="3672050"/>
              <a:ext cx="1199825" cy="13063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10" cstate="print">
              <a:alphaModFix/>
              <a:lum/>
            </a:blip>
            <a:srcRect/>
            <a:stretch>
              <a:fillRect/>
            </a:stretch>
          </p:blipFill>
          <p:spPr>
            <a:xfrm>
              <a:off x="2508959" y="3823334"/>
              <a:ext cx="323340" cy="2759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1553" y="4269854"/>
              <a:ext cx="300000" cy="287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2" name="TextBox 61"/>
            <p:cNvSpPr txBox="1"/>
            <p:nvPr/>
          </p:nvSpPr>
          <p:spPr>
            <a:xfrm>
              <a:off x="1830766" y="4985712"/>
              <a:ext cx="1542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10.230.18.4</a:t>
              </a:r>
              <a:endParaRPr lang="en-GB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002430" y="1395654"/>
            <a:ext cx="927531" cy="830841"/>
            <a:chOff x="4002430" y="1395654"/>
            <a:chExt cx="927531" cy="830841"/>
          </a:xfrm>
        </p:grpSpPr>
        <p:grpSp>
          <p:nvGrpSpPr>
            <p:cNvPr id="16" name="Group 15"/>
            <p:cNvGrpSpPr/>
            <p:nvPr/>
          </p:nvGrpSpPr>
          <p:grpSpPr>
            <a:xfrm>
              <a:off x="4197259" y="1395654"/>
              <a:ext cx="537874" cy="441544"/>
              <a:chOff x="5796360" y="3215880"/>
              <a:chExt cx="628920" cy="486720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14" cstate="print">
                <a:alphaModFix/>
                <a:lum/>
              </a:blip>
              <a:srcRect/>
              <a:stretch>
                <a:fillRect/>
              </a:stretch>
            </p:blipFill>
            <p:spPr>
              <a:xfrm>
                <a:off x="5796360" y="3215880"/>
                <a:ext cx="628920" cy="4867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10" cstate="print">
                <a:alphaModFix/>
                <a:lum/>
              </a:blip>
              <a:srcRect/>
              <a:stretch>
                <a:fillRect/>
              </a:stretch>
            </p:blipFill>
            <p:spPr>
              <a:xfrm>
                <a:off x="5913720" y="3249000"/>
                <a:ext cx="329040" cy="2419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3" name="TextBox 62"/>
            <p:cNvSpPr txBox="1"/>
            <p:nvPr/>
          </p:nvSpPr>
          <p:spPr>
            <a:xfrm>
              <a:off x="4002430" y="1857163"/>
              <a:ext cx="9275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Your PC</a:t>
              </a:r>
              <a:endParaRPr lang="en-GB" dirty="0"/>
            </a:p>
          </p:txBody>
        </p:sp>
      </p:grpSp>
      <p:sp>
        <p:nvSpPr>
          <p:cNvPr id="68" name="Straight Connector 67"/>
          <p:cNvSpPr/>
          <p:nvPr/>
        </p:nvSpPr>
        <p:spPr>
          <a:xfrm flipH="1">
            <a:off x="2600913" y="1607969"/>
            <a:ext cx="1696716" cy="37197"/>
          </a:xfrm>
          <a:prstGeom prst="line">
            <a:avLst/>
          </a:prstGeom>
          <a:noFill/>
          <a:ln w="38100">
            <a:solidFill>
              <a:srgbClr val="FF0000"/>
            </a:solidFill>
            <a:prstDash val="solid"/>
            <a:tailEnd type="arrow"/>
          </a:ln>
        </p:spPr>
        <p:txBody>
          <a:bodyPr vert="horz" lIns="78903" tIns="39452" rIns="78903" bIns="39452" anchor="ctr" anchorCtr="1" compatLnSpc="0"/>
          <a:lstStyle/>
          <a:p>
            <a:pPr hangingPunct="0">
              <a:buSzPct val="45000"/>
              <a:buFont typeface="StarSymbol"/>
              <a:buNone/>
            </a:pPr>
            <a:endParaRPr lang="en-GB" sz="160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69" name="Straight Connector 68"/>
          <p:cNvSpPr/>
          <p:nvPr/>
        </p:nvSpPr>
        <p:spPr>
          <a:xfrm flipH="1" flipV="1">
            <a:off x="2576485" y="1707519"/>
            <a:ext cx="4231574" cy="419801"/>
          </a:xfrm>
          <a:prstGeom prst="line">
            <a:avLst/>
          </a:prstGeom>
          <a:noFill/>
          <a:ln w="38100">
            <a:solidFill>
              <a:srgbClr val="FF0000"/>
            </a:solidFill>
            <a:prstDash val="solid"/>
            <a:tailEnd type="arrow"/>
          </a:ln>
        </p:spPr>
        <p:txBody>
          <a:bodyPr vert="horz" lIns="78903" tIns="39452" rIns="78903" bIns="39452" anchor="ctr" anchorCtr="1" compatLnSpc="0"/>
          <a:lstStyle/>
          <a:p>
            <a:pPr hangingPunct="0">
              <a:buSzPct val="45000"/>
              <a:buFont typeface="StarSymbol"/>
              <a:buNone/>
            </a:pPr>
            <a:endParaRPr lang="en-GB" sz="160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3" name="Straight Connector 42"/>
          <p:cNvSpPr/>
          <p:nvPr/>
        </p:nvSpPr>
        <p:spPr>
          <a:xfrm flipH="1" flipV="1">
            <a:off x="4735132" y="1707520"/>
            <a:ext cx="2072927" cy="839602"/>
          </a:xfrm>
          <a:prstGeom prst="line">
            <a:avLst/>
          </a:prstGeom>
          <a:noFill/>
          <a:ln w="38100">
            <a:solidFill>
              <a:srgbClr val="FF0000"/>
            </a:solidFill>
            <a:prstDash val="solid"/>
            <a:tailEnd type="arrow"/>
          </a:ln>
        </p:spPr>
        <p:txBody>
          <a:bodyPr vert="horz" lIns="78903" tIns="39452" rIns="78903" bIns="39452" anchor="ctr" anchorCtr="1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GB" sz="160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70" name="Straight Connector 69"/>
          <p:cNvSpPr/>
          <p:nvPr/>
        </p:nvSpPr>
        <p:spPr>
          <a:xfrm flipH="1">
            <a:off x="1218748" y="1607969"/>
            <a:ext cx="1196067" cy="1935360"/>
          </a:xfrm>
          <a:prstGeom prst="line">
            <a:avLst/>
          </a:prstGeom>
          <a:noFill/>
          <a:ln w="38100">
            <a:solidFill>
              <a:srgbClr val="FF0000"/>
            </a:solidFill>
            <a:prstDash val="solid"/>
            <a:tailEnd type="arrow"/>
          </a:ln>
        </p:spPr>
        <p:txBody>
          <a:bodyPr vert="horz" lIns="78903" tIns="39452" rIns="78903" bIns="39452" anchor="ctr" anchorCtr="1" compatLnSpc="0"/>
          <a:lstStyle/>
          <a:p>
            <a:pPr hangingPunct="0">
              <a:buSzPct val="45000"/>
              <a:buFont typeface="StarSymbol"/>
              <a:buNone/>
            </a:pPr>
            <a:endParaRPr lang="en-GB" sz="160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71" name="Straight Connector 70"/>
          <p:cNvSpPr/>
          <p:nvPr/>
        </p:nvSpPr>
        <p:spPr>
          <a:xfrm>
            <a:off x="2508633" y="1760368"/>
            <a:ext cx="269407" cy="3068027"/>
          </a:xfrm>
          <a:prstGeom prst="line">
            <a:avLst/>
          </a:prstGeom>
          <a:noFill/>
          <a:ln w="38100">
            <a:solidFill>
              <a:srgbClr val="FF0000"/>
            </a:solidFill>
            <a:prstDash val="solid"/>
            <a:tailEnd type="arrow"/>
          </a:ln>
        </p:spPr>
        <p:txBody>
          <a:bodyPr vert="horz" lIns="78903" tIns="39452" rIns="78903" bIns="39452" anchor="ctr" anchorCtr="1" compatLnSpc="0"/>
          <a:lstStyle/>
          <a:p>
            <a:pPr hangingPunct="0">
              <a:buSzPct val="45000"/>
              <a:buFont typeface="StarSymbol"/>
              <a:buNone/>
            </a:pPr>
            <a:endParaRPr lang="en-GB" sz="160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72" name="Straight Connector 71"/>
          <p:cNvSpPr/>
          <p:nvPr/>
        </p:nvSpPr>
        <p:spPr>
          <a:xfrm>
            <a:off x="2419938" y="1961824"/>
            <a:ext cx="3486957" cy="2605927"/>
          </a:xfrm>
          <a:prstGeom prst="line">
            <a:avLst/>
          </a:prstGeom>
          <a:noFill/>
          <a:ln w="38100">
            <a:solidFill>
              <a:srgbClr val="FF0000"/>
            </a:solidFill>
            <a:prstDash val="solid"/>
            <a:tailEnd type="arrow"/>
          </a:ln>
        </p:spPr>
        <p:txBody>
          <a:bodyPr vert="horz" lIns="78903" tIns="39452" rIns="78903" bIns="39452" anchor="ctr" anchorCtr="1" compatLnSpc="0"/>
          <a:lstStyle/>
          <a:p>
            <a:pPr hangingPunct="0">
              <a:buSzPct val="45000"/>
              <a:buFont typeface="StarSymbol"/>
              <a:buNone/>
            </a:pPr>
            <a:endParaRPr lang="en-GB" sz="160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73" name="Straight Connector 72"/>
          <p:cNvSpPr/>
          <p:nvPr/>
        </p:nvSpPr>
        <p:spPr>
          <a:xfrm>
            <a:off x="1318653" y="3636992"/>
            <a:ext cx="4518679" cy="1033586"/>
          </a:xfrm>
          <a:prstGeom prst="line">
            <a:avLst/>
          </a:prstGeom>
          <a:noFill/>
          <a:ln w="38100">
            <a:solidFill>
              <a:srgbClr val="FF0000"/>
            </a:solidFill>
            <a:prstDash val="solid"/>
            <a:tailEnd type="arrow"/>
          </a:ln>
        </p:spPr>
        <p:txBody>
          <a:bodyPr vert="horz" lIns="78903" tIns="39452" rIns="78903" bIns="39452" anchor="ctr" anchorCtr="1" compatLnSpc="0"/>
          <a:lstStyle/>
          <a:p>
            <a:pPr hangingPunct="0">
              <a:buSzPct val="45000"/>
              <a:buFont typeface="StarSymbol"/>
              <a:buNone/>
            </a:pPr>
            <a:endParaRPr lang="en-GB" sz="160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74" name="Straight Connector 73"/>
          <p:cNvSpPr/>
          <p:nvPr/>
        </p:nvSpPr>
        <p:spPr>
          <a:xfrm flipV="1">
            <a:off x="2764116" y="4752417"/>
            <a:ext cx="3142780" cy="127809"/>
          </a:xfrm>
          <a:prstGeom prst="line">
            <a:avLst/>
          </a:prstGeom>
          <a:noFill/>
          <a:ln w="38100">
            <a:solidFill>
              <a:srgbClr val="FF0000"/>
            </a:solidFill>
            <a:prstDash val="solid"/>
            <a:tailEnd type="arrow"/>
          </a:ln>
        </p:spPr>
        <p:txBody>
          <a:bodyPr vert="horz" lIns="78903" tIns="39452" rIns="78903" bIns="39452" anchor="ctr" anchorCtr="1" compatLnSpc="0"/>
          <a:lstStyle/>
          <a:p>
            <a:pPr hangingPunct="0">
              <a:buSzPct val="45000"/>
              <a:buFont typeface="StarSymbol"/>
              <a:buNone/>
            </a:pPr>
            <a:endParaRPr lang="en-GB" sz="160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75" name="Straight Connector 74"/>
          <p:cNvSpPr/>
          <p:nvPr/>
        </p:nvSpPr>
        <p:spPr>
          <a:xfrm>
            <a:off x="4438332" y="1607969"/>
            <a:ext cx="1488307" cy="2934265"/>
          </a:xfrm>
          <a:prstGeom prst="line">
            <a:avLst/>
          </a:prstGeom>
          <a:noFill/>
          <a:ln w="38100">
            <a:solidFill>
              <a:srgbClr val="FF0000"/>
            </a:solidFill>
            <a:prstDash val="solid"/>
            <a:tailEnd type="arrow"/>
          </a:ln>
        </p:spPr>
        <p:txBody>
          <a:bodyPr vert="horz" lIns="78903" tIns="39452" rIns="78903" bIns="39452" anchor="ctr" anchorCtr="1" compatLnSpc="0"/>
          <a:lstStyle/>
          <a:p>
            <a:pPr hangingPunct="0">
              <a:buSzPct val="45000"/>
              <a:buFont typeface="StarSymbol"/>
              <a:buNone/>
            </a:pPr>
            <a:endParaRPr lang="en-GB" sz="160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6430023" y="2302280"/>
            <a:ext cx="756072" cy="48968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37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68" grpId="0" animBg="1"/>
      <p:bldP spid="69" grpId="0" animBg="1"/>
      <p:bldP spid="43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6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 Setup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Why GIT?</a:t>
            </a:r>
          </a:p>
          <a:p>
            <a:pPr lvl="1"/>
            <a:r>
              <a:rPr lang="en-GB" dirty="0" smtClean="0"/>
              <a:t>Simple to maintain</a:t>
            </a:r>
          </a:p>
          <a:p>
            <a:pPr lvl="1"/>
            <a:r>
              <a:rPr lang="en-GB" dirty="0" smtClean="0"/>
              <a:t>Simple to setup</a:t>
            </a:r>
          </a:p>
          <a:p>
            <a:pPr lvl="1"/>
            <a:r>
              <a:rPr lang="en-GB" dirty="0" smtClean="0"/>
              <a:t>No backup</a:t>
            </a:r>
            <a:endParaRPr lang="en-GB" dirty="0"/>
          </a:p>
          <a:p>
            <a:r>
              <a:rPr lang="en-GB" dirty="0" smtClean="0"/>
              <a:t>Needs to be done on a server with SSH.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837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 Setup - Install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Install GIT</a:t>
            </a:r>
          </a:p>
          <a:p>
            <a:pPr lvl="1"/>
            <a:r>
              <a:rPr lang="en-GB" dirty="0" err="1" smtClean="0"/>
              <a:t>sudo</a:t>
            </a:r>
            <a:r>
              <a:rPr lang="en-GB" dirty="0" smtClean="0"/>
              <a:t> apt-get install git-core</a:t>
            </a:r>
          </a:p>
          <a:p>
            <a:r>
              <a:rPr lang="en-GB" dirty="0" smtClean="0"/>
              <a:t>Create a user for GIT (</a:t>
            </a:r>
            <a:r>
              <a:rPr lang="en-GB" dirty="0" err="1" smtClean="0"/>
              <a:t>gituser</a:t>
            </a:r>
            <a:r>
              <a:rPr lang="en-GB" dirty="0" smtClean="0"/>
              <a:t>)</a:t>
            </a:r>
          </a:p>
          <a:p>
            <a:pPr lvl="1"/>
            <a:r>
              <a:rPr lang="en-GB" dirty="0" err="1" smtClean="0"/>
              <a:t>sudo</a:t>
            </a:r>
            <a:r>
              <a:rPr lang="en-GB" dirty="0" smtClean="0"/>
              <a:t> </a:t>
            </a:r>
            <a:r>
              <a:rPr lang="en-GB" dirty="0" err="1" smtClean="0"/>
              <a:t>adduser</a:t>
            </a:r>
            <a:r>
              <a:rPr lang="en-GB" dirty="0" smtClean="0"/>
              <a:t> &lt;username&gt;</a:t>
            </a:r>
          </a:p>
          <a:p>
            <a:r>
              <a:rPr lang="en-GB" dirty="0" smtClean="0"/>
              <a:t>User should NOT have </a:t>
            </a:r>
            <a:r>
              <a:rPr lang="en-GB" dirty="0" err="1" smtClean="0"/>
              <a:t>sudo</a:t>
            </a:r>
            <a:r>
              <a:rPr lang="en-GB" dirty="0" smtClean="0"/>
              <a:t> rights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992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 Setup – Repo Creation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GB" dirty="0" smtClean="0"/>
              <a:t>$ </a:t>
            </a:r>
            <a:r>
              <a:rPr lang="en-GB" dirty="0" err="1" smtClean="0"/>
              <a:t>pwd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/home/</a:t>
            </a:r>
            <a:r>
              <a:rPr lang="en-GB" dirty="0" err="1" smtClean="0"/>
              <a:t>gituser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$ </a:t>
            </a:r>
            <a:r>
              <a:rPr lang="en-GB" dirty="0" err="1" smtClean="0"/>
              <a:t>ls</a:t>
            </a:r>
            <a:r>
              <a:rPr lang="en-GB" dirty="0" smtClean="0"/>
              <a:t> -la</a:t>
            </a:r>
          </a:p>
          <a:p>
            <a:pPr marL="0" indent="0">
              <a:buNone/>
            </a:pPr>
            <a:r>
              <a:rPr lang="en-GB" dirty="0" smtClean="0"/>
              <a:t>total 52</a:t>
            </a:r>
          </a:p>
          <a:p>
            <a:pPr marL="0" indent="0">
              <a:buNone/>
            </a:pPr>
            <a:r>
              <a:rPr lang="en-GB" dirty="0" err="1" smtClean="0"/>
              <a:t>drwxr</a:t>
            </a:r>
            <a:r>
              <a:rPr lang="en-GB" dirty="0" smtClean="0"/>
              <a:t>-</a:t>
            </a:r>
            <a:r>
              <a:rPr lang="en-GB" dirty="0" err="1" smtClean="0"/>
              <a:t>xr</a:t>
            </a:r>
            <a:r>
              <a:rPr lang="en-GB" dirty="0" smtClean="0"/>
              <a:t>-x  7 </a:t>
            </a:r>
            <a:r>
              <a:rPr lang="en-GB" dirty="0" err="1" smtClean="0"/>
              <a:t>gituser</a:t>
            </a:r>
            <a:r>
              <a:rPr lang="en-GB" dirty="0" smtClean="0"/>
              <a:t> </a:t>
            </a:r>
            <a:r>
              <a:rPr lang="en-GB" dirty="0" err="1" smtClean="0"/>
              <a:t>gituser</a:t>
            </a:r>
            <a:r>
              <a:rPr lang="en-GB" dirty="0" smtClean="0"/>
              <a:t> 4096 Jun  4 21:06 .</a:t>
            </a:r>
          </a:p>
          <a:p>
            <a:pPr marL="0" indent="0">
              <a:buNone/>
            </a:pPr>
            <a:r>
              <a:rPr lang="en-GB" dirty="0" err="1" smtClean="0"/>
              <a:t>drwxr</a:t>
            </a:r>
            <a:r>
              <a:rPr lang="en-GB" dirty="0" smtClean="0"/>
              <a:t>-</a:t>
            </a:r>
            <a:r>
              <a:rPr lang="en-GB" dirty="0" err="1" smtClean="0"/>
              <a:t>xr</a:t>
            </a:r>
            <a:r>
              <a:rPr lang="en-GB" dirty="0" smtClean="0"/>
              <a:t>-x  8 root    </a:t>
            </a:r>
            <a:r>
              <a:rPr lang="en-GB" dirty="0" err="1" smtClean="0"/>
              <a:t>root</a:t>
            </a:r>
            <a:r>
              <a:rPr lang="en-GB" dirty="0" smtClean="0"/>
              <a:t>    4096 Oct  7  2013 ..</a:t>
            </a:r>
          </a:p>
          <a:p>
            <a:pPr marL="0" indent="0">
              <a:buNone/>
            </a:pPr>
            <a:r>
              <a:rPr lang="en-GB" dirty="0" smtClean="0"/>
              <a:t>-</a:t>
            </a:r>
            <a:r>
              <a:rPr lang="en-GB" dirty="0" err="1" smtClean="0"/>
              <a:t>rw</a:t>
            </a:r>
            <a:r>
              <a:rPr lang="en-GB" dirty="0" smtClean="0"/>
              <a:t>-r--r--  1 </a:t>
            </a:r>
            <a:r>
              <a:rPr lang="en-GB" dirty="0" err="1" smtClean="0"/>
              <a:t>gituser</a:t>
            </a:r>
            <a:r>
              <a:rPr lang="en-GB" dirty="0" smtClean="0"/>
              <a:t> </a:t>
            </a:r>
            <a:r>
              <a:rPr lang="en-GB" dirty="0" err="1" smtClean="0"/>
              <a:t>gituser</a:t>
            </a:r>
            <a:r>
              <a:rPr lang="en-GB" dirty="0" smtClean="0"/>
              <a:t>  220 Mar 31  2011 .</a:t>
            </a:r>
            <a:r>
              <a:rPr lang="en-GB" dirty="0" err="1" smtClean="0"/>
              <a:t>bash_logout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-</a:t>
            </a:r>
            <a:r>
              <a:rPr lang="en-GB" dirty="0" err="1" smtClean="0"/>
              <a:t>rw</a:t>
            </a:r>
            <a:r>
              <a:rPr lang="en-GB" dirty="0" smtClean="0"/>
              <a:t>-r--r--  1 </a:t>
            </a:r>
            <a:r>
              <a:rPr lang="en-GB" dirty="0" err="1" smtClean="0"/>
              <a:t>gituser</a:t>
            </a:r>
            <a:r>
              <a:rPr lang="en-GB" dirty="0" smtClean="0"/>
              <a:t> </a:t>
            </a:r>
            <a:r>
              <a:rPr lang="en-GB" dirty="0" err="1" smtClean="0"/>
              <a:t>gituser</a:t>
            </a:r>
            <a:r>
              <a:rPr lang="en-GB" dirty="0" smtClean="0"/>
              <a:t> 3353 Mar 31  2011 .</a:t>
            </a:r>
            <a:r>
              <a:rPr lang="en-GB" dirty="0" err="1" smtClean="0"/>
              <a:t>bashrc</a:t>
            </a:r>
            <a:endParaRPr lang="en-GB" dirty="0" smtClean="0"/>
          </a:p>
          <a:p>
            <a:pPr marL="0" indent="0">
              <a:buNone/>
            </a:pPr>
            <a:r>
              <a:rPr lang="en-GB" dirty="0" err="1" smtClean="0"/>
              <a:t>drwx</a:t>
            </a:r>
            <a:r>
              <a:rPr lang="en-GB" dirty="0" smtClean="0"/>
              <a:t>------  2 </a:t>
            </a:r>
            <a:r>
              <a:rPr lang="en-GB" dirty="0" err="1" smtClean="0"/>
              <a:t>gituser</a:t>
            </a:r>
            <a:r>
              <a:rPr lang="en-GB" dirty="0" smtClean="0"/>
              <a:t> </a:t>
            </a:r>
            <a:r>
              <a:rPr lang="en-GB" dirty="0" err="1" smtClean="0"/>
              <a:t>gituser</a:t>
            </a:r>
            <a:r>
              <a:rPr lang="en-GB" dirty="0" smtClean="0"/>
              <a:t> 4096 Oct  7  2013 .cache</a:t>
            </a:r>
          </a:p>
          <a:p>
            <a:pPr marL="0" indent="0">
              <a:buNone/>
            </a:pPr>
            <a:r>
              <a:rPr lang="en-GB" dirty="0" err="1" smtClean="0"/>
              <a:t>drwxr</a:t>
            </a:r>
            <a:r>
              <a:rPr lang="en-GB" dirty="0" smtClean="0"/>
              <a:t>-</a:t>
            </a:r>
            <a:r>
              <a:rPr lang="en-GB" dirty="0" err="1" smtClean="0"/>
              <a:t>xr</a:t>
            </a:r>
            <a:r>
              <a:rPr lang="en-GB" dirty="0" smtClean="0"/>
              <a:t>-x  6 </a:t>
            </a:r>
            <a:r>
              <a:rPr lang="en-GB" dirty="0" err="1" smtClean="0"/>
              <a:t>gituser</a:t>
            </a:r>
            <a:r>
              <a:rPr lang="en-GB" dirty="0" smtClean="0"/>
              <a:t> </a:t>
            </a:r>
            <a:r>
              <a:rPr lang="en-GB" dirty="0" err="1" smtClean="0"/>
              <a:t>gituser</a:t>
            </a:r>
            <a:r>
              <a:rPr lang="en-GB" dirty="0" smtClean="0"/>
              <a:t> 4096 Sep  4 16:03 </a:t>
            </a:r>
            <a:r>
              <a:rPr lang="en-GB" dirty="0" err="1" smtClean="0">
                <a:solidFill>
                  <a:srgbClr val="FF0000"/>
                </a:solidFill>
              </a:rPr>
              <a:t>GIT_repositories</a:t>
            </a:r>
            <a:endParaRPr lang="en-GB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 err="1" smtClean="0"/>
              <a:t>drwxrwxr</a:t>
            </a:r>
            <a:r>
              <a:rPr lang="en-GB" dirty="0" smtClean="0"/>
              <a:t>-x  3 </a:t>
            </a:r>
            <a:r>
              <a:rPr lang="en-GB" dirty="0" err="1" smtClean="0"/>
              <a:t>gituser</a:t>
            </a:r>
            <a:r>
              <a:rPr lang="en-GB" dirty="0" smtClean="0"/>
              <a:t> </a:t>
            </a:r>
            <a:r>
              <a:rPr lang="en-GB" dirty="0" err="1" smtClean="0"/>
              <a:t>gituser</a:t>
            </a:r>
            <a:r>
              <a:rPr lang="en-GB" dirty="0" smtClean="0"/>
              <a:t> 4096 Jun  4 21:06 .m2</a:t>
            </a:r>
          </a:p>
          <a:p>
            <a:pPr marL="0" indent="0">
              <a:buNone/>
            </a:pPr>
            <a:r>
              <a:rPr lang="en-GB" dirty="0" smtClean="0"/>
              <a:t>-</a:t>
            </a:r>
            <a:r>
              <a:rPr lang="en-GB" dirty="0" err="1" smtClean="0"/>
              <a:t>rw</a:t>
            </a:r>
            <a:r>
              <a:rPr lang="en-GB" dirty="0" smtClean="0"/>
              <a:t>-r--r--  1 </a:t>
            </a:r>
            <a:r>
              <a:rPr lang="en-GB" dirty="0" err="1" smtClean="0"/>
              <a:t>gituser</a:t>
            </a:r>
            <a:r>
              <a:rPr lang="en-GB" dirty="0" smtClean="0"/>
              <a:t> </a:t>
            </a:r>
            <a:r>
              <a:rPr lang="en-GB" dirty="0" err="1" smtClean="0"/>
              <a:t>gituser</a:t>
            </a:r>
            <a:r>
              <a:rPr lang="en-GB" dirty="0" smtClean="0"/>
              <a:t>  675 Mar 31  2011 .profile</a:t>
            </a:r>
          </a:p>
          <a:p>
            <a:pPr marL="0" indent="0">
              <a:buNone/>
            </a:pPr>
            <a:r>
              <a:rPr lang="en-GB" dirty="0" err="1" smtClean="0"/>
              <a:t>drwxr</a:t>
            </a:r>
            <a:r>
              <a:rPr lang="en-GB" dirty="0" smtClean="0"/>
              <a:t>-</a:t>
            </a:r>
            <a:r>
              <a:rPr lang="en-GB" dirty="0" err="1" smtClean="0"/>
              <a:t>xr</a:t>
            </a:r>
            <a:r>
              <a:rPr lang="en-GB" dirty="0" smtClean="0"/>
              <a:t>-x 22 </a:t>
            </a:r>
            <a:r>
              <a:rPr lang="en-GB" dirty="0" err="1" smtClean="0"/>
              <a:t>gituser</a:t>
            </a:r>
            <a:r>
              <a:rPr lang="en-GB" dirty="0" smtClean="0"/>
              <a:t> </a:t>
            </a:r>
            <a:r>
              <a:rPr lang="en-GB" dirty="0" err="1" smtClean="0"/>
              <a:t>gituser</a:t>
            </a:r>
            <a:r>
              <a:rPr lang="en-GB" dirty="0" smtClean="0"/>
              <a:t> 4096 Nov  8  2013 Selenium</a:t>
            </a:r>
          </a:p>
          <a:p>
            <a:pPr marL="0" indent="0">
              <a:buNone/>
            </a:pPr>
            <a:r>
              <a:rPr lang="en-GB" dirty="0" smtClean="0"/>
              <a:t>-</a:t>
            </a:r>
            <a:r>
              <a:rPr lang="en-GB" dirty="0" err="1" smtClean="0"/>
              <a:t>rw</a:t>
            </a:r>
            <a:r>
              <a:rPr lang="en-GB" dirty="0" smtClean="0"/>
              <a:t>-------  1 </a:t>
            </a:r>
            <a:r>
              <a:rPr lang="en-GB" dirty="0" err="1" smtClean="0"/>
              <a:t>gituser</a:t>
            </a:r>
            <a:r>
              <a:rPr lang="en-GB" dirty="0" smtClean="0"/>
              <a:t> </a:t>
            </a:r>
            <a:r>
              <a:rPr lang="en-GB" dirty="0" err="1" smtClean="0"/>
              <a:t>gituser</a:t>
            </a:r>
            <a:r>
              <a:rPr lang="en-GB" dirty="0" smtClean="0"/>
              <a:t> 4206 Jun  4 23:12 .</a:t>
            </a:r>
            <a:r>
              <a:rPr lang="en-GB" dirty="0" err="1" smtClean="0"/>
              <a:t>sh_history</a:t>
            </a:r>
            <a:endParaRPr lang="en-GB" dirty="0" smtClean="0"/>
          </a:p>
          <a:p>
            <a:pPr marL="0" indent="0">
              <a:buNone/>
            </a:pPr>
            <a:r>
              <a:rPr lang="en-GB" dirty="0" err="1" smtClean="0"/>
              <a:t>drwxr</a:t>
            </a:r>
            <a:r>
              <a:rPr lang="en-GB" dirty="0" smtClean="0"/>
              <a:t>-</a:t>
            </a:r>
            <a:r>
              <a:rPr lang="en-GB" dirty="0" err="1" smtClean="0"/>
              <a:t>xr</a:t>
            </a:r>
            <a:r>
              <a:rPr lang="en-GB" dirty="0" smtClean="0"/>
              <a:t>-x  2 </a:t>
            </a:r>
            <a:r>
              <a:rPr lang="en-GB" dirty="0" err="1" smtClean="0"/>
              <a:t>gituser</a:t>
            </a:r>
            <a:r>
              <a:rPr lang="en-GB" dirty="0" smtClean="0"/>
              <a:t> </a:t>
            </a:r>
            <a:r>
              <a:rPr lang="en-GB" dirty="0" err="1" smtClean="0"/>
              <a:t>gituser</a:t>
            </a:r>
            <a:r>
              <a:rPr lang="en-GB" dirty="0" smtClean="0"/>
              <a:t> 4096 Sep 15 12:56 </a:t>
            </a:r>
            <a:r>
              <a:rPr lang="en-GB" dirty="0" smtClean="0">
                <a:solidFill>
                  <a:srgbClr val="FF0000"/>
                </a:solidFill>
              </a:rPr>
              <a:t>.</a:t>
            </a:r>
            <a:r>
              <a:rPr lang="en-GB" dirty="0" err="1" smtClean="0">
                <a:solidFill>
                  <a:srgbClr val="FF0000"/>
                </a:solidFill>
              </a:rPr>
              <a:t>ssh</a:t>
            </a:r>
            <a:endParaRPr lang="en-GB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 smtClean="0"/>
              <a:t>-</a:t>
            </a:r>
            <a:r>
              <a:rPr lang="en-GB" dirty="0" err="1" smtClean="0"/>
              <a:t>rw</a:t>
            </a:r>
            <a:r>
              <a:rPr lang="en-GB" dirty="0" smtClean="0"/>
              <a:t>-------  1 </a:t>
            </a:r>
            <a:r>
              <a:rPr lang="en-GB" dirty="0" err="1" smtClean="0"/>
              <a:t>gituser</a:t>
            </a:r>
            <a:r>
              <a:rPr lang="en-GB" dirty="0" smtClean="0"/>
              <a:t> </a:t>
            </a:r>
            <a:r>
              <a:rPr lang="en-GB" dirty="0" err="1" smtClean="0"/>
              <a:t>gituser</a:t>
            </a:r>
            <a:r>
              <a:rPr lang="en-GB" dirty="0" smtClean="0"/>
              <a:t> 1144 Nov 12  2013 .</a:t>
            </a:r>
            <a:r>
              <a:rPr lang="en-GB" dirty="0" err="1" smtClean="0"/>
              <a:t>viminfo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$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$  cd </a:t>
            </a:r>
            <a:r>
              <a:rPr lang="en-GB" dirty="0" err="1" smtClean="0"/>
              <a:t>GIT_repositories</a:t>
            </a:r>
            <a:r>
              <a:rPr lang="en-GB" dirty="0" smtClean="0"/>
              <a:t>/</a:t>
            </a:r>
          </a:p>
          <a:p>
            <a:pPr marL="0" indent="0">
              <a:buNone/>
            </a:pPr>
            <a:r>
              <a:rPr lang="en-GB" dirty="0" smtClean="0"/>
              <a:t>$ </a:t>
            </a:r>
            <a:r>
              <a:rPr lang="en-GB" dirty="0" err="1" smtClean="0"/>
              <a:t>ls</a:t>
            </a:r>
            <a:endParaRPr lang="en-GB" dirty="0" smtClean="0"/>
          </a:p>
          <a:p>
            <a:pPr marL="0" indent="0">
              <a:buNone/>
            </a:pPr>
            <a:r>
              <a:rPr lang="en-GB" dirty="0" err="1" smtClean="0"/>
              <a:t>main_css.git</a:t>
            </a:r>
            <a:r>
              <a:rPr lang="en-GB" dirty="0" smtClean="0"/>
              <a:t>  </a:t>
            </a:r>
            <a:r>
              <a:rPr lang="en-GB" dirty="0" err="1" smtClean="0"/>
              <a:t>MVN_Selenium.git</a:t>
            </a:r>
            <a:r>
              <a:rPr lang="en-GB" dirty="0" smtClean="0"/>
              <a:t>  </a:t>
            </a:r>
            <a:r>
              <a:rPr lang="en-GB" dirty="0" err="1" smtClean="0"/>
              <a:t>sapi.git</a:t>
            </a:r>
            <a:r>
              <a:rPr lang="en-GB" dirty="0" smtClean="0"/>
              <a:t>  </a:t>
            </a:r>
            <a:r>
              <a:rPr lang="en-GB" dirty="0" err="1" smtClean="0"/>
              <a:t>Selenium.git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$ </a:t>
            </a:r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37390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 Setup – Repo Creation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 smtClean="0"/>
              <a:t>Creating the bare repository: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$ git </a:t>
            </a:r>
            <a:r>
              <a:rPr lang="en-GB" dirty="0" err="1" smtClean="0"/>
              <a:t>init</a:t>
            </a:r>
            <a:r>
              <a:rPr lang="en-GB" dirty="0" smtClean="0"/>
              <a:t> --bare project1.git  </a:t>
            </a:r>
          </a:p>
          <a:p>
            <a:pPr marL="0" indent="0">
              <a:buNone/>
            </a:pPr>
            <a:r>
              <a:rPr lang="en-GB" dirty="0" smtClean="0"/>
              <a:t>fatal: cannot </a:t>
            </a:r>
            <a:r>
              <a:rPr lang="en-GB" dirty="0" err="1" smtClean="0"/>
              <a:t>mkdir</a:t>
            </a:r>
            <a:r>
              <a:rPr lang="en-GB" dirty="0" smtClean="0"/>
              <a:t> project1.git: Permission denied</a:t>
            </a:r>
          </a:p>
          <a:p>
            <a:pPr marL="0" indent="0">
              <a:buNone/>
            </a:pPr>
            <a:r>
              <a:rPr lang="en-GB" dirty="0" smtClean="0"/>
              <a:t>$ </a:t>
            </a:r>
            <a:r>
              <a:rPr lang="en-GB" dirty="0" err="1" smtClean="0"/>
              <a:t>sudo</a:t>
            </a:r>
            <a:r>
              <a:rPr lang="en-GB" dirty="0" smtClean="0"/>
              <a:t> git </a:t>
            </a:r>
            <a:r>
              <a:rPr lang="en-GB" dirty="0" err="1" smtClean="0"/>
              <a:t>init</a:t>
            </a:r>
            <a:r>
              <a:rPr lang="en-GB" dirty="0" smtClean="0"/>
              <a:t> --bare project1.git</a:t>
            </a:r>
          </a:p>
          <a:p>
            <a:pPr marL="0" indent="0">
              <a:buNone/>
            </a:pPr>
            <a:r>
              <a:rPr lang="en-GB" dirty="0" smtClean="0"/>
              <a:t>[</a:t>
            </a:r>
            <a:r>
              <a:rPr lang="en-GB" dirty="0" err="1" smtClean="0"/>
              <a:t>sudo</a:t>
            </a:r>
            <a:r>
              <a:rPr lang="en-GB" dirty="0" smtClean="0"/>
              <a:t>] password for </a:t>
            </a:r>
            <a:r>
              <a:rPr lang="en-GB" dirty="0" err="1" smtClean="0"/>
              <a:t>ian</a:t>
            </a:r>
            <a:r>
              <a:rPr lang="en-GB" dirty="0" smtClean="0"/>
              <a:t>: </a:t>
            </a:r>
          </a:p>
          <a:p>
            <a:pPr marL="0" indent="0">
              <a:buNone/>
            </a:pPr>
            <a:r>
              <a:rPr lang="en-GB" dirty="0" smtClean="0"/>
              <a:t>Initialized empty Git repository in /home/</a:t>
            </a:r>
            <a:r>
              <a:rPr lang="en-GB" dirty="0" err="1" smtClean="0"/>
              <a:t>gituser</a:t>
            </a:r>
            <a:r>
              <a:rPr lang="en-GB" dirty="0" smtClean="0"/>
              <a:t>/</a:t>
            </a:r>
            <a:r>
              <a:rPr lang="en-GB" dirty="0" err="1" smtClean="0"/>
              <a:t>GIT_repositories</a:t>
            </a:r>
            <a:r>
              <a:rPr lang="en-GB" dirty="0" smtClean="0"/>
              <a:t>/project1.git/</a:t>
            </a:r>
          </a:p>
          <a:p>
            <a:pPr marL="0" indent="0">
              <a:buNone/>
            </a:pPr>
            <a:r>
              <a:rPr lang="en-GB" dirty="0" smtClean="0"/>
              <a:t> </a:t>
            </a:r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49459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 Setup - </a:t>
            </a:r>
            <a:r>
              <a:rPr lang="en-GB" dirty="0" err="1" smtClean="0"/>
              <a:t>Chown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dirty="0" smtClean="0"/>
              <a:t>$ </a:t>
            </a:r>
            <a:r>
              <a:rPr lang="en-GB" dirty="0" err="1" smtClean="0"/>
              <a:t>ls</a:t>
            </a:r>
            <a:r>
              <a:rPr lang="en-GB" dirty="0" smtClean="0"/>
              <a:t> -l</a:t>
            </a:r>
          </a:p>
          <a:p>
            <a:pPr marL="0" indent="0">
              <a:buNone/>
            </a:pPr>
            <a:r>
              <a:rPr lang="en-GB" dirty="0" smtClean="0"/>
              <a:t>total 20</a:t>
            </a:r>
          </a:p>
          <a:p>
            <a:pPr marL="0" indent="0">
              <a:buNone/>
            </a:pPr>
            <a:r>
              <a:rPr lang="en-GB" dirty="0" err="1" smtClean="0"/>
              <a:t>drwxrwxr</a:t>
            </a:r>
            <a:r>
              <a:rPr lang="en-GB" dirty="0" smtClean="0"/>
              <a:t>-x 7 </a:t>
            </a:r>
            <a:r>
              <a:rPr lang="en-GB" dirty="0" err="1" smtClean="0"/>
              <a:t>gituser</a:t>
            </a:r>
            <a:r>
              <a:rPr lang="en-GB" dirty="0" smtClean="0"/>
              <a:t> </a:t>
            </a:r>
            <a:r>
              <a:rPr lang="en-GB" dirty="0" err="1" smtClean="0"/>
              <a:t>gituser</a:t>
            </a:r>
            <a:r>
              <a:rPr lang="en-GB" dirty="0" smtClean="0"/>
              <a:t> 4096 Nov 25  2013 </a:t>
            </a:r>
            <a:r>
              <a:rPr lang="en-GB" dirty="0" err="1" smtClean="0"/>
              <a:t>main_css.git</a:t>
            </a:r>
            <a:endParaRPr lang="en-GB" dirty="0" smtClean="0"/>
          </a:p>
          <a:p>
            <a:pPr marL="0" indent="0">
              <a:buNone/>
            </a:pPr>
            <a:r>
              <a:rPr lang="en-GB" dirty="0" err="1" smtClean="0"/>
              <a:t>drwxr</a:t>
            </a:r>
            <a:r>
              <a:rPr lang="en-GB" dirty="0" smtClean="0"/>
              <a:t>-</a:t>
            </a:r>
            <a:r>
              <a:rPr lang="en-GB" dirty="0" err="1" smtClean="0"/>
              <a:t>xr</a:t>
            </a:r>
            <a:r>
              <a:rPr lang="en-GB" dirty="0" smtClean="0"/>
              <a:t>-x 7 </a:t>
            </a:r>
            <a:r>
              <a:rPr lang="en-GB" dirty="0" err="1" smtClean="0"/>
              <a:t>gituser</a:t>
            </a:r>
            <a:r>
              <a:rPr lang="en-GB" dirty="0" smtClean="0"/>
              <a:t> </a:t>
            </a:r>
            <a:r>
              <a:rPr lang="en-GB" dirty="0" err="1" smtClean="0"/>
              <a:t>gituser</a:t>
            </a:r>
            <a:r>
              <a:rPr lang="en-GB" dirty="0" smtClean="0"/>
              <a:t> 4096 Jun 12 10:08 </a:t>
            </a:r>
            <a:r>
              <a:rPr lang="en-GB" dirty="0" err="1" smtClean="0"/>
              <a:t>MVN_Selenium.git</a:t>
            </a:r>
            <a:endParaRPr lang="en-GB" dirty="0" smtClean="0"/>
          </a:p>
          <a:p>
            <a:pPr marL="0" indent="0">
              <a:buNone/>
            </a:pPr>
            <a:r>
              <a:rPr lang="en-GB" dirty="0" err="1" smtClean="0"/>
              <a:t>drwxr</a:t>
            </a:r>
            <a:r>
              <a:rPr lang="en-GB" dirty="0" smtClean="0"/>
              <a:t>-</a:t>
            </a:r>
            <a:r>
              <a:rPr lang="en-GB" dirty="0" err="1" smtClean="0"/>
              <a:t>xr</a:t>
            </a:r>
            <a:r>
              <a:rPr lang="en-GB" dirty="0" smtClean="0"/>
              <a:t>-x 7 </a:t>
            </a:r>
            <a:r>
              <a:rPr lang="en-GB" dirty="0" smtClean="0">
                <a:solidFill>
                  <a:srgbClr val="FF0000"/>
                </a:solidFill>
              </a:rPr>
              <a:t>root    </a:t>
            </a:r>
            <a:r>
              <a:rPr lang="en-GB" dirty="0" err="1" smtClean="0">
                <a:solidFill>
                  <a:srgbClr val="FF0000"/>
                </a:solidFill>
              </a:rPr>
              <a:t>root</a:t>
            </a:r>
            <a:r>
              <a:rPr lang="en-GB" dirty="0" smtClean="0">
                <a:solidFill>
                  <a:srgbClr val="FF0000"/>
                </a:solidFill>
              </a:rPr>
              <a:t>    </a:t>
            </a:r>
            <a:r>
              <a:rPr lang="en-GB" dirty="0" smtClean="0"/>
              <a:t>4096 Sep 26 13:41 project1.git</a:t>
            </a:r>
          </a:p>
          <a:p>
            <a:pPr marL="0" indent="0">
              <a:buNone/>
            </a:pPr>
            <a:r>
              <a:rPr lang="en-GB" dirty="0" err="1" smtClean="0"/>
              <a:t>drwxr</a:t>
            </a:r>
            <a:r>
              <a:rPr lang="en-GB" dirty="0" smtClean="0"/>
              <a:t>-</a:t>
            </a:r>
            <a:r>
              <a:rPr lang="en-GB" dirty="0" err="1" smtClean="0"/>
              <a:t>xr</a:t>
            </a:r>
            <a:r>
              <a:rPr lang="en-GB" dirty="0" smtClean="0"/>
              <a:t>-x 7 </a:t>
            </a:r>
            <a:r>
              <a:rPr lang="en-GB" dirty="0" err="1" smtClean="0"/>
              <a:t>gituser</a:t>
            </a:r>
            <a:r>
              <a:rPr lang="en-GB" dirty="0" smtClean="0"/>
              <a:t> </a:t>
            </a:r>
            <a:r>
              <a:rPr lang="en-GB" dirty="0" err="1" smtClean="0"/>
              <a:t>gituser</a:t>
            </a:r>
            <a:r>
              <a:rPr lang="en-GB" dirty="0" smtClean="0"/>
              <a:t> 4096 Jul  8 11:11 </a:t>
            </a:r>
            <a:r>
              <a:rPr lang="en-GB" dirty="0" err="1" smtClean="0"/>
              <a:t>sapi.git</a:t>
            </a:r>
            <a:endParaRPr lang="en-GB" dirty="0" smtClean="0"/>
          </a:p>
          <a:p>
            <a:pPr marL="0" indent="0">
              <a:buNone/>
            </a:pPr>
            <a:r>
              <a:rPr lang="en-GB" dirty="0" err="1" smtClean="0"/>
              <a:t>drwxrwxrwx</a:t>
            </a:r>
            <a:r>
              <a:rPr lang="en-GB" dirty="0" smtClean="0"/>
              <a:t> 7 </a:t>
            </a:r>
            <a:r>
              <a:rPr lang="en-GB" dirty="0" err="1" smtClean="0"/>
              <a:t>gituser</a:t>
            </a:r>
            <a:r>
              <a:rPr lang="en-GB" dirty="0" smtClean="0"/>
              <a:t> </a:t>
            </a:r>
            <a:r>
              <a:rPr lang="en-GB" dirty="0" err="1" smtClean="0"/>
              <a:t>gituser</a:t>
            </a:r>
            <a:r>
              <a:rPr lang="en-GB" dirty="0" smtClean="0"/>
              <a:t> 4096 Jun 11 15:29 </a:t>
            </a:r>
            <a:r>
              <a:rPr lang="en-GB" dirty="0" err="1" smtClean="0"/>
              <a:t>Selenium.git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$ </a:t>
            </a:r>
            <a:r>
              <a:rPr lang="en-GB" dirty="0" err="1" smtClean="0"/>
              <a:t>sudo</a:t>
            </a:r>
            <a:r>
              <a:rPr lang="en-GB" dirty="0" smtClean="0"/>
              <a:t> </a:t>
            </a:r>
            <a:r>
              <a:rPr lang="en-GB" dirty="0" err="1" smtClean="0"/>
              <a:t>chown</a:t>
            </a:r>
            <a:r>
              <a:rPr lang="en-GB" dirty="0" smtClean="0"/>
              <a:t> -R </a:t>
            </a:r>
            <a:r>
              <a:rPr lang="en-GB" dirty="0" err="1" smtClean="0"/>
              <a:t>gituser:gituser</a:t>
            </a:r>
            <a:r>
              <a:rPr lang="en-GB" dirty="0" smtClean="0"/>
              <a:t> project1.git/</a:t>
            </a:r>
          </a:p>
          <a:p>
            <a:pPr marL="0" indent="0">
              <a:buNone/>
            </a:pPr>
            <a:r>
              <a:rPr lang="en-GB" dirty="0" smtClean="0"/>
              <a:t>$ </a:t>
            </a:r>
            <a:r>
              <a:rPr lang="en-GB" dirty="0" err="1" smtClean="0"/>
              <a:t>ls</a:t>
            </a:r>
            <a:r>
              <a:rPr lang="en-GB" dirty="0" smtClean="0"/>
              <a:t> -l</a:t>
            </a:r>
          </a:p>
          <a:p>
            <a:pPr marL="0" indent="0">
              <a:buNone/>
            </a:pPr>
            <a:r>
              <a:rPr lang="en-GB" dirty="0" smtClean="0"/>
              <a:t>total 20</a:t>
            </a:r>
          </a:p>
          <a:p>
            <a:pPr marL="0" indent="0">
              <a:buNone/>
            </a:pPr>
            <a:r>
              <a:rPr lang="en-GB" dirty="0" err="1" smtClean="0"/>
              <a:t>drwxrwxr</a:t>
            </a:r>
            <a:r>
              <a:rPr lang="en-GB" dirty="0" smtClean="0"/>
              <a:t>-x 7 </a:t>
            </a:r>
            <a:r>
              <a:rPr lang="en-GB" dirty="0" err="1" smtClean="0"/>
              <a:t>gituser</a:t>
            </a:r>
            <a:r>
              <a:rPr lang="en-GB" dirty="0" smtClean="0"/>
              <a:t> </a:t>
            </a:r>
            <a:r>
              <a:rPr lang="en-GB" dirty="0" err="1" smtClean="0"/>
              <a:t>gituser</a:t>
            </a:r>
            <a:r>
              <a:rPr lang="en-GB" dirty="0" smtClean="0"/>
              <a:t> 4096 Nov 25  2013 </a:t>
            </a:r>
            <a:r>
              <a:rPr lang="en-GB" dirty="0" err="1" smtClean="0"/>
              <a:t>main_css.git</a:t>
            </a:r>
            <a:endParaRPr lang="en-GB" dirty="0" smtClean="0"/>
          </a:p>
          <a:p>
            <a:pPr marL="0" indent="0">
              <a:buNone/>
            </a:pPr>
            <a:r>
              <a:rPr lang="en-GB" dirty="0" err="1" smtClean="0"/>
              <a:t>drwxr</a:t>
            </a:r>
            <a:r>
              <a:rPr lang="en-GB" dirty="0" smtClean="0"/>
              <a:t>-</a:t>
            </a:r>
            <a:r>
              <a:rPr lang="en-GB" dirty="0" err="1" smtClean="0"/>
              <a:t>xr</a:t>
            </a:r>
            <a:r>
              <a:rPr lang="en-GB" dirty="0" smtClean="0"/>
              <a:t>-x 7 </a:t>
            </a:r>
            <a:r>
              <a:rPr lang="en-GB" dirty="0" err="1" smtClean="0"/>
              <a:t>gituser</a:t>
            </a:r>
            <a:r>
              <a:rPr lang="en-GB" dirty="0" smtClean="0"/>
              <a:t> </a:t>
            </a:r>
            <a:r>
              <a:rPr lang="en-GB" dirty="0" err="1" smtClean="0"/>
              <a:t>gituser</a:t>
            </a:r>
            <a:r>
              <a:rPr lang="en-GB" dirty="0" smtClean="0"/>
              <a:t> 4096 Jun 12 10:08 </a:t>
            </a:r>
            <a:r>
              <a:rPr lang="en-GB" dirty="0" err="1" smtClean="0"/>
              <a:t>MVN_Selenium.git</a:t>
            </a:r>
            <a:endParaRPr lang="en-GB" dirty="0" smtClean="0"/>
          </a:p>
          <a:p>
            <a:pPr marL="0" indent="0">
              <a:buNone/>
            </a:pPr>
            <a:r>
              <a:rPr lang="en-GB" dirty="0" err="1" smtClean="0"/>
              <a:t>drwxr</a:t>
            </a:r>
            <a:r>
              <a:rPr lang="en-GB" dirty="0" smtClean="0"/>
              <a:t>-</a:t>
            </a:r>
            <a:r>
              <a:rPr lang="en-GB" dirty="0" err="1" smtClean="0"/>
              <a:t>xr</a:t>
            </a:r>
            <a:r>
              <a:rPr lang="en-GB" dirty="0" smtClean="0"/>
              <a:t>-x 7 </a:t>
            </a:r>
            <a:r>
              <a:rPr lang="en-GB" dirty="0" err="1" smtClean="0">
                <a:solidFill>
                  <a:srgbClr val="FF0000"/>
                </a:solidFill>
              </a:rPr>
              <a:t>gituser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gituser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smtClean="0"/>
              <a:t>4096 Sep 26 13:41 project1.git</a:t>
            </a:r>
          </a:p>
          <a:p>
            <a:pPr marL="0" indent="0">
              <a:buNone/>
            </a:pPr>
            <a:r>
              <a:rPr lang="en-GB" dirty="0" err="1" smtClean="0"/>
              <a:t>drwxr</a:t>
            </a:r>
            <a:r>
              <a:rPr lang="en-GB" dirty="0" smtClean="0"/>
              <a:t>-</a:t>
            </a:r>
            <a:r>
              <a:rPr lang="en-GB" dirty="0" err="1" smtClean="0"/>
              <a:t>xr</a:t>
            </a:r>
            <a:r>
              <a:rPr lang="en-GB" dirty="0" smtClean="0"/>
              <a:t>-x 7 </a:t>
            </a:r>
            <a:r>
              <a:rPr lang="en-GB" dirty="0" err="1" smtClean="0"/>
              <a:t>gituser</a:t>
            </a:r>
            <a:r>
              <a:rPr lang="en-GB" dirty="0" smtClean="0"/>
              <a:t> </a:t>
            </a:r>
            <a:r>
              <a:rPr lang="en-GB" dirty="0" err="1" smtClean="0"/>
              <a:t>gituser</a:t>
            </a:r>
            <a:r>
              <a:rPr lang="en-GB" dirty="0" smtClean="0"/>
              <a:t> 4096 Jul  8 11:11 </a:t>
            </a:r>
            <a:r>
              <a:rPr lang="en-GB" dirty="0" err="1" smtClean="0"/>
              <a:t>sapi.git</a:t>
            </a:r>
            <a:endParaRPr lang="en-GB" dirty="0" smtClean="0"/>
          </a:p>
          <a:p>
            <a:pPr marL="0" indent="0">
              <a:buNone/>
            </a:pPr>
            <a:r>
              <a:rPr lang="en-GB" dirty="0" err="1" smtClean="0"/>
              <a:t>drwxrwxrwx</a:t>
            </a:r>
            <a:r>
              <a:rPr lang="en-GB" dirty="0" smtClean="0"/>
              <a:t> 7 </a:t>
            </a:r>
            <a:r>
              <a:rPr lang="en-GB" dirty="0" err="1" smtClean="0"/>
              <a:t>gituser</a:t>
            </a:r>
            <a:r>
              <a:rPr lang="en-GB" dirty="0" smtClean="0"/>
              <a:t> </a:t>
            </a:r>
            <a:r>
              <a:rPr lang="en-GB" dirty="0" err="1" smtClean="0"/>
              <a:t>gituser</a:t>
            </a:r>
            <a:r>
              <a:rPr lang="en-GB" dirty="0" smtClean="0"/>
              <a:t> 4096 Jun 11 15:29 </a:t>
            </a:r>
            <a:r>
              <a:rPr lang="en-GB" dirty="0" err="1" smtClean="0"/>
              <a:t>Selenium.git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$ 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 </a:t>
            </a:r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82509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 Setup - Updates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dirty="0" smtClean="0"/>
              <a:t>$ </a:t>
            </a:r>
            <a:r>
              <a:rPr lang="en-GB" dirty="0" err="1" smtClean="0"/>
              <a:t>ls</a:t>
            </a:r>
            <a:r>
              <a:rPr lang="en-GB" dirty="0" smtClean="0"/>
              <a:t> -la</a:t>
            </a:r>
          </a:p>
          <a:p>
            <a:pPr marL="0" indent="0">
              <a:buNone/>
            </a:pPr>
            <a:r>
              <a:rPr lang="en-GB" dirty="0" smtClean="0"/>
              <a:t>total 40</a:t>
            </a:r>
          </a:p>
          <a:p>
            <a:pPr marL="0" indent="0">
              <a:buNone/>
            </a:pPr>
            <a:r>
              <a:rPr lang="en-GB" dirty="0" err="1" smtClean="0"/>
              <a:t>drwxr</a:t>
            </a:r>
            <a:r>
              <a:rPr lang="en-GB" dirty="0" smtClean="0"/>
              <a:t>-</a:t>
            </a:r>
            <a:r>
              <a:rPr lang="en-GB" dirty="0" err="1" smtClean="0"/>
              <a:t>xr</a:t>
            </a:r>
            <a:r>
              <a:rPr lang="en-GB" dirty="0" smtClean="0"/>
              <a:t>-x 7 </a:t>
            </a:r>
            <a:r>
              <a:rPr lang="en-GB" dirty="0" err="1" smtClean="0"/>
              <a:t>gituser</a:t>
            </a:r>
            <a:r>
              <a:rPr lang="en-GB" dirty="0" smtClean="0"/>
              <a:t> </a:t>
            </a:r>
            <a:r>
              <a:rPr lang="en-GB" dirty="0" err="1" smtClean="0"/>
              <a:t>gituser</a:t>
            </a:r>
            <a:r>
              <a:rPr lang="en-GB" dirty="0" smtClean="0"/>
              <a:t> 4096 Sep 26 13:41 .</a:t>
            </a:r>
          </a:p>
          <a:p>
            <a:pPr marL="0" indent="0">
              <a:buNone/>
            </a:pPr>
            <a:r>
              <a:rPr lang="en-GB" dirty="0" err="1" smtClean="0"/>
              <a:t>drwxr</a:t>
            </a:r>
            <a:r>
              <a:rPr lang="en-GB" dirty="0" smtClean="0"/>
              <a:t>-</a:t>
            </a:r>
            <a:r>
              <a:rPr lang="en-GB" dirty="0" err="1" smtClean="0"/>
              <a:t>xr</a:t>
            </a:r>
            <a:r>
              <a:rPr lang="en-GB" dirty="0" smtClean="0"/>
              <a:t>-x 7 </a:t>
            </a:r>
            <a:r>
              <a:rPr lang="en-GB" dirty="0" err="1" smtClean="0"/>
              <a:t>gituser</a:t>
            </a:r>
            <a:r>
              <a:rPr lang="en-GB" dirty="0" smtClean="0"/>
              <a:t> </a:t>
            </a:r>
            <a:r>
              <a:rPr lang="en-GB" dirty="0" err="1" smtClean="0"/>
              <a:t>gituser</a:t>
            </a:r>
            <a:r>
              <a:rPr lang="en-GB" dirty="0" smtClean="0"/>
              <a:t> 4096 Sep 26 13:41 ..</a:t>
            </a:r>
          </a:p>
          <a:p>
            <a:pPr marL="0" indent="0">
              <a:buNone/>
            </a:pPr>
            <a:r>
              <a:rPr lang="en-GB" dirty="0" err="1" smtClean="0"/>
              <a:t>drwxr</a:t>
            </a:r>
            <a:r>
              <a:rPr lang="en-GB" dirty="0" smtClean="0"/>
              <a:t>-</a:t>
            </a:r>
            <a:r>
              <a:rPr lang="en-GB" dirty="0" err="1" smtClean="0"/>
              <a:t>xr</a:t>
            </a:r>
            <a:r>
              <a:rPr lang="en-GB" dirty="0" smtClean="0"/>
              <a:t>-x 2 </a:t>
            </a:r>
            <a:r>
              <a:rPr lang="en-GB" dirty="0" err="1" smtClean="0"/>
              <a:t>gituser</a:t>
            </a:r>
            <a:r>
              <a:rPr lang="en-GB" dirty="0" smtClean="0"/>
              <a:t> </a:t>
            </a:r>
            <a:r>
              <a:rPr lang="en-GB" dirty="0" err="1" smtClean="0"/>
              <a:t>gituser</a:t>
            </a:r>
            <a:r>
              <a:rPr lang="en-GB" dirty="0" smtClean="0"/>
              <a:t> 4096 Sep 26 13:41 branches</a:t>
            </a:r>
          </a:p>
          <a:p>
            <a:pPr marL="0" indent="0">
              <a:buNone/>
            </a:pPr>
            <a:r>
              <a:rPr lang="en-GB" dirty="0" smtClean="0"/>
              <a:t>-</a:t>
            </a:r>
            <a:r>
              <a:rPr lang="en-GB" dirty="0" err="1" smtClean="0"/>
              <a:t>rw</a:t>
            </a:r>
            <a:r>
              <a:rPr lang="en-GB" dirty="0" smtClean="0"/>
              <a:t>-r--r-- 1 </a:t>
            </a:r>
            <a:r>
              <a:rPr lang="en-GB" dirty="0" err="1" smtClean="0"/>
              <a:t>gituser</a:t>
            </a:r>
            <a:r>
              <a:rPr lang="en-GB" dirty="0" smtClean="0"/>
              <a:t> </a:t>
            </a:r>
            <a:r>
              <a:rPr lang="en-GB" dirty="0" err="1" smtClean="0"/>
              <a:t>gituser</a:t>
            </a:r>
            <a:r>
              <a:rPr lang="en-GB" dirty="0" smtClean="0"/>
              <a:t>   66 Sep 26 13:41 </a:t>
            </a:r>
            <a:r>
              <a:rPr lang="en-GB" dirty="0" err="1" smtClean="0">
                <a:solidFill>
                  <a:srgbClr val="FF0000"/>
                </a:solidFill>
              </a:rPr>
              <a:t>config</a:t>
            </a:r>
            <a:endParaRPr lang="en-GB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 smtClean="0"/>
              <a:t>-</a:t>
            </a:r>
            <a:r>
              <a:rPr lang="en-GB" dirty="0" err="1" smtClean="0"/>
              <a:t>rw</a:t>
            </a:r>
            <a:r>
              <a:rPr lang="en-GB" dirty="0" smtClean="0"/>
              <a:t>-r--r-- 1 </a:t>
            </a:r>
            <a:r>
              <a:rPr lang="en-GB" dirty="0" err="1" smtClean="0"/>
              <a:t>gituser</a:t>
            </a:r>
            <a:r>
              <a:rPr lang="en-GB" dirty="0" smtClean="0"/>
              <a:t> </a:t>
            </a:r>
            <a:r>
              <a:rPr lang="en-GB" dirty="0" err="1" smtClean="0"/>
              <a:t>gituser</a:t>
            </a:r>
            <a:r>
              <a:rPr lang="en-GB" dirty="0" smtClean="0"/>
              <a:t>   73 Sep 26 13:41 </a:t>
            </a:r>
            <a:r>
              <a:rPr lang="en-GB" dirty="0" smtClean="0">
                <a:solidFill>
                  <a:srgbClr val="FF0000"/>
                </a:solidFill>
              </a:rPr>
              <a:t>description</a:t>
            </a:r>
          </a:p>
          <a:p>
            <a:pPr marL="0" indent="0">
              <a:buNone/>
            </a:pPr>
            <a:r>
              <a:rPr lang="en-GB" dirty="0" smtClean="0"/>
              <a:t>-</a:t>
            </a:r>
            <a:r>
              <a:rPr lang="en-GB" dirty="0" err="1" smtClean="0"/>
              <a:t>rw</a:t>
            </a:r>
            <a:r>
              <a:rPr lang="en-GB" dirty="0" smtClean="0"/>
              <a:t>-r--r-- 1 </a:t>
            </a:r>
            <a:r>
              <a:rPr lang="en-GB" dirty="0" err="1" smtClean="0"/>
              <a:t>gituser</a:t>
            </a:r>
            <a:r>
              <a:rPr lang="en-GB" dirty="0" smtClean="0"/>
              <a:t> </a:t>
            </a:r>
            <a:r>
              <a:rPr lang="en-GB" dirty="0" err="1" smtClean="0"/>
              <a:t>gituser</a:t>
            </a:r>
            <a:r>
              <a:rPr lang="en-GB" dirty="0" smtClean="0"/>
              <a:t>   23 Sep 26 13:41 HEAD</a:t>
            </a:r>
          </a:p>
          <a:p>
            <a:pPr marL="0" indent="0">
              <a:buNone/>
            </a:pPr>
            <a:r>
              <a:rPr lang="en-GB" dirty="0" err="1" smtClean="0"/>
              <a:t>drwxr</a:t>
            </a:r>
            <a:r>
              <a:rPr lang="en-GB" dirty="0" smtClean="0"/>
              <a:t>-</a:t>
            </a:r>
            <a:r>
              <a:rPr lang="en-GB" dirty="0" err="1" smtClean="0"/>
              <a:t>xr</a:t>
            </a:r>
            <a:r>
              <a:rPr lang="en-GB" dirty="0" smtClean="0"/>
              <a:t>-x 2 </a:t>
            </a:r>
            <a:r>
              <a:rPr lang="en-GB" dirty="0" err="1" smtClean="0"/>
              <a:t>gituser</a:t>
            </a:r>
            <a:r>
              <a:rPr lang="en-GB" dirty="0" smtClean="0"/>
              <a:t> </a:t>
            </a:r>
            <a:r>
              <a:rPr lang="en-GB" dirty="0" err="1" smtClean="0"/>
              <a:t>gituser</a:t>
            </a:r>
            <a:r>
              <a:rPr lang="en-GB" dirty="0" smtClean="0"/>
              <a:t> 4096 Sep 26 13:41 </a:t>
            </a:r>
            <a:r>
              <a:rPr lang="en-GB" dirty="0" smtClean="0">
                <a:solidFill>
                  <a:srgbClr val="FF0000"/>
                </a:solidFill>
              </a:rPr>
              <a:t>hooks</a:t>
            </a:r>
          </a:p>
          <a:p>
            <a:pPr marL="0" indent="0">
              <a:buNone/>
            </a:pPr>
            <a:r>
              <a:rPr lang="en-GB" dirty="0" err="1" smtClean="0"/>
              <a:t>drwxr</a:t>
            </a:r>
            <a:r>
              <a:rPr lang="en-GB" dirty="0" smtClean="0"/>
              <a:t>-</a:t>
            </a:r>
            <a:r>
              <a:rPr lang="en-GB" dirty="0" err="1" smtClean="0"/>
              <a:t>xr</a:t>
            </a:r>
            <a:r>
              <a:rPr lang="en-GB" dirty="0" smtClean="0"/>
              <a:t>-x 2 </a:t>
            </a:r>
            <a:r>
              <a:rPr lang="en-GB" dirty="0" err="1" smtClean="0"/>
              <a:t>gituser</a:t>
            </a:r>
            <a:r>
              <a:rPr lang="en-GB" dirty="0" smtClean="0"/>
              <a:t> </a:t>
            </a:r>
            <a:r>
              <a:rPr lang="en-GB" dirty="0" err="1" smtClean="0"/>
              <a:t>gituser</a:t>
            </a:r>
            <a:r>
              <a:rPr lang="en-GB" dirty="0" smtClean="0"/>
              <a:t> 4096 Sep 26 13:41 info</a:t>
            </a:r>
          </a:p>
          <a:p>
            <a:pPr marL="0" indent="0">
              <a:buNone/>
            </a:pPr>
            <a:r>
              <a:rPr lang="en-GB" dirty="0" err="1" smtClean="0"/>
              <a:t>drwxr</a:t>
            </a:r>
            <a:r>
              <a:rPr lang="en-GB" dirty="0" smtClean="0"/>
              <a:t>-</a:t>
            </a:r>
            <a:r>
              <a:rPr lang="en-GB" dirty="0" err="1" smtClean="0"/>
              <a:t>xr</a:t>
            </a:r>
            <a:r>
              <a:rPr lang="en-GB" dirty="0" smtClean="0"/>
              <a:t>-x 4 </a:t>
            </a:r>
            <a:r>
              <a:rPr lang="en-GB" dirty="0" err="1" smtClean="0"/>
              <a:t>gituser</a:t>
            </a:r>
            <a:r>
              <a:rPr lang="en-GB" dirty="0" smtClean="0"/>
              <a:t> </a:t>
            </a:r>
            <a:r>
              <a:rPr lang="en-GB" dirty="0" err="1" smtClean="0"/>
              <a:t>gituser</a:t>
            </a:r>
            <a:r>
              <a:rPr lang="en-GB" dirty="0" smtClean="0"/>
              <a:t> 4096 Sep 26 13:41 objects</a:t>
            </a:r>
          </a:p>
          <a:p>
            <a:pPr marL="0" indent="0">
              <a:buNone/>
            </a:pPr>
            <a:r>
              <a:rPr lang="en-GB" dirty="0" err="1" smtClean="0"/>
              <a:t>drwxr</a:t>
            </a:r>
            <a:r>
              <a:rPr lang="en-GB" dirty="0" smtClean="0"/>
              <a:t>-</a:t>
            </a:r>
            <a:r>
              <a:rPr lang="en-GB" dirty="0" err="1" smtClean="0"/>
              <a:t>xr</a:t>
            </a:r>
            <a:r>
              <a:rPr lang="en-GB" dirty="0" smtClean="0"/>
              <a:t>-x 4 </a:t>
            </a:r>
            <a:r>
              <a:rPr lang="en-GB" dirty="0" err="1" smtClean="0"/>
              <a:t>gituser</a:t>
            </a:r>
            <a:r>
              <a:rPr lang="en-GB" dirty="0" smtClean="0"/>
              <a:t> </a:t>
            </a:r>
            <a:r>
              <a:rPr lang="en-GB" dirty="0" err="1" smtClean="0"/>
              <a:t>gituser</a:t>
            </a:r>
            <a:r>
              <a:rPr lang="en-GB" dirty="0" smtClean="0"/>
              <a:t> 4096 Sep 26 13:41 refs</a:t>
            </a:r>
          </a:p>
          <a:p>
            <a:pPr marL="0" indent="0">
              <a:buNone/>
            </a:pPr>
            <a:r>
              <a:rPr lang="en-GB" dirty="0" smtClean="0"/>
              <a:t>$ 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 </a:t>
            </a:r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2893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 Setup - Description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 smtClean="0"/>
              <a:t>Description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$ more description </a:t>
            </a:r>
          </a:p>
          <a:p>
            <a:pPr marL="0" indent="0">
              <a:buNone/>
            </a:pPr>
            <a:r>
              <a:rPr lang="en-GB" dirty="0" smtClean="0"/>
              <a:t>Unnamed repository; edit this file 'description' to name the repository.</a:t>
            </a:r>
          </a:p>
          <a:p>
            <a:pPr marL="0" indent="0">
              <a:buNone/>
            </a:pPr>
            <a:r>
              <a:rPr lang="en-GB" dirty="0" smtClean="0"/>
              <a:t>$ </a:t>
            </a:r>
          </a:p>
          <a:p>
            <a:pPr marL="0" indent="0">
              <a:buNone/>
            </a:pPr>
            <a:r>
              <a:rPr lang="en-GB" dirty="0" smtClean="0"/>
              <a:t>$ cd ../</a:t>
            </a:r>
            <a:r>
              <a:rPr lang="en-GB" dirty="0" err="1" smtClean="0"/>
              <a:t>MVN_Selenium.git</a:t>
            </a:r>
            <a:r>
              <a:rPr lang="en-GB" dirty="0" smtClean="0"/>
              <a:t>/</a:t>
            </a:r>
          </a:p>
          <a:p>
            <a:pPr marL="0" indent="0">
              <a:buNone/>
            </a:pPr>
            <a:r>
              <a:rPr lang="en-GB" dirty="0" smtClean="0"/>
              <a:t>$ more description </a:t>
            </a:r>
          </a:p>
          <a:p>
            <a:pPr marL="0" indent="0">
              <a:buNone/>
            </a:pPr>
            <a:r>
              <a:rPr lang="en-GB" dirty="0" smtClean="0"/>
              <a:t>CSS PQA Selenium Maven Repository (CORE 3.7.7+)</a:t>
            </a:r>
          </a:p>
          <a:p>
            <a:pPr marL="0" indent="0">
              <a:buNone/>
            </a:pPr>
            <a:r>
              <a:rPr lang="en-GB" dirty="0" smtClean="0"/>
              <a:t>$ </a:t>
            </a:r>
          </a:p>
          <a:p>
            <a:pPr marL="0" indent="0">
              <a:buNone/>
            </a:pPr>
            <a:r>
              <a:rPr lang="en-GB" dirty="0" smtClean="0"/>
              <a:t> </a:t>
            </a:r>
          </a:p>
          <a:p>
            <a:pPr marL="0" indent="0">
              <a:buNone/>
            </a:pPr>
            <a:r>
              <a:rPr lang="en-GB" dirty="0" smtClean="0"/>
              <a:t> NOTE: This text is used in email notifications to identify the repository.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 </a:t>
            </a:r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91954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643</Words>
  <Application>Microsoft Office PowerPoint</Application>
  <PresentationFormat>On-screen Show (4:3)</PresentationFormat>
  <Paragraphs>137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Automation Framework Setup</vt:lpstr>
      <vt:lpstr>Automation Framework</vt:lpstr>
      <vt:lpstr>GIT Setup</vt:lpstr>
      <vt:lpstr>GIT Setup - Install</vt:lpstr>
      <vt:lpstr>GIT Setup – Repo Creation</vt:lpstr>
      <vt:lpstr>GIT Setup – Repo Creation</vt:lpstr>
      <vt:lpstr>GIT Setup - Chown</vt:lpstr>
      <vt:lpstr>GIT Setup - Updates</vt:lpstr>
      <vt:lpstr>GIT Setup - Description</vt:lpstr>
      <vt:lpstr>GIT Setup – Config updates</vt:lpstr>
      <vt:lpstr>GIT Setup – Add files</vt:lpstr>
    </vt:vector>
  </TitlesOfParts>
  <Company>Comverse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Phillips Ian</dc:creator>
  <cp:lastModifiedBy>Phillips Ian</cp:lastModifiedBy>
  <cp:revision>26</cp:revision>
  <dcterms:created xsi:type="dcterms:W3CDTF">2014-09-26T09:14:04Z</dcterms:created>
  <dcterms:modified xsi:type="dcterms:W3CDTF">2014-09-26T12:22:55Z</dcterms:modified>
</cp:coreProperties>
</file>