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1" r:id="rId4"/>
    <p:sldId id="272" r:id="rId5"/>
    <p:sldId id="274" r:id="rId6"/>
    <p:sldId id="273" r:id="rId7"/>
    <p:sldId id="257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9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71" autoAdjust="0"/>
  </p:normalViewPr>
  <p:slideViewPr>
    <p:cSldViewPr>
      <p:cViewPr>
        <p:scale>
          <a:sx n="90" d="100"/>
          <a:sy n="90" d="100"/>
        </p:scale>
        <p:origin x="-582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6ADC-BABE-4B99-AE89-C85FD8DD412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37DEA-D519-436D-9AD1-2AB8799A72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3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2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2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8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4343-A678-4218-A349-B0FA4106C404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350-2CC7-40D4-8E5E-9442CD1841D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Automation Framework Setup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Creating the bare repository: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$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  </a:t>
            </a:r>
          </a:p>
          <a:p>
            <a:pPr marL="0" indent="0">
              <a:buNone/>
            </a:pPr>
            <a:r>
              <a:rPr lang="en-GB" dirty="0" smtClean="0"/>
              <a:t>fatal: cannot </a:t>
            </a:r>
            <a:r>
              <a:rPr lang="en-GB" dirty="0" err="1" smtClean="0"/>
              <a:t>mkdir</a:t>
            </a:r>
            <a:r>
              <a:rPr lang="en-GB" dirty="0" smtClean="0"/>
              <a:t> project1.git: Permission denied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</a:t>
            </a:r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 err="1" smtClean="0"/>
              <a:t>sudo</a:t>
            </a:r>
            <a:r>
              <a:rPr lang="en-GB" dirty="0" smtClean="0"/>
              <a:t>] password for </a:t>
            </a:r>
            <a:r>
              <a:rPr lang="en-GB" dirty="0" err="1" smtClean="0"/>
              <a:t>ian</a:t>
            </a:r>
            <a:r>
              <a:rPr lang="en-GB" dirty="0" smtClean="0"/>
              <a:t>: </a:t>
            </a:r>
          </a:p>
          <a:p>
            <a:pPr marL="0" indent="0">
              <a:buNone/>
            </a:pPr>
            <a:r>
              <a:rPr lang="en-GB" dirty="0" smtClean="0"/>
              <a:t>Initialized empty Git repository in /home/</a:t>
            </a:r>
            <a:r>
              <a:rPr lang="en-GB" dirty="0" err="1" smtClean="0"/>
              <a:t>gituser</a:t>
            </a:r>
            <a:r>
              <a:rPr lang="en-GB" dirty="0" smtClean="0"/>
              <a:t>/</a:t>
            </a:r>
            <a:r>
              <a:rPr lang="en-GB" dirty="0" err="1" smtClean="0"/>
              <a:t>GIT_repositories</a:t>
            </a:r>
            <a:r>
              <a:rPr lang="en-GB" dirty="0" smtClean="0"/>
              <a:t>/project1.git/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</a:t>
            </a:r>
            <a:r>
              <a:rPr lang="en-GB" dirty="0" err="1" smtClean="0"/>
              <a:t>Chown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smtClean="0">
                <a:solidFill>
                  <a:srgbClr val="FF0000"/>
                </a:solidFill>
              </a:rPr>
              <a:t>root    </a:t>
            </a:r>
            <a:r>
              <a:rPr lang="en-GB" dirty="0" err="1" smtClean="0">
                <a:solidFill>
                  <a:srgbClr val="FF0000"/>
                </a:solidFill>
              </a:rPr>
              <a:t>root</a:t>
            </a:r>
            <a:r>
              <a:rPr lang="en-GB" dirty="0" smtClean="0">
                <a:solidFill>
                  <a:srgbClr val="FF0000"/>
                </a:solidFill>
              </a:rPr>
              <a:t>   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chown</a:t>
            </a:r>
            <a:r>
              <a:rPr lang="en-GB" dirty="0" smtClean="0"/>
              <a:t> -R </a:t>
            </a:r>
            <a:r>
              <a:rPr lang="en-GB" dirty="0" err="1" smtClean="0"/>
              <a:t>gituser:gituser</a:t>
            </a:r>
            <a:r>
              <a:rPr lang="en-GB" dirty="0" smtClean="0"/>
              <a:t> project1.git/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5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40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branches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66 Sep 26 13:41 </a:t>
            </a:r>
            <a:r>
              <a:rPr lang="en-GB" dirty="0" err="1" smtClean="0">
                <a:solidFill>
                  <a:srgbClr val="FF0000"/>
                </a:solidFill>
              </a:rPr>
              <a:t>config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73 Sep 26 13:41 </a:t>
            </a:r>
            <a:r>
              <a:rPr lang="en-GB" dirty="0" smtClean="0">
                <a:solidFill>
                  <a:srgbClr val="FF0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23 Sep 26 13:41 HEAD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</a:t>
            </a:r>
            <a:r>
              <a:rPr lang="en-GB" dirty="0" smtClean="0">
                <a:solidFill>
                  <a:srgbClr val="FF0000"/>
                </a:solidFill>
              </a:rPr>
              <a:t>hooks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info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objects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refs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9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Description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Unnamed repository; edit this file 'description' to name the repository.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$ cd ../</a:t>
            </a:r>
            <a:r>
              <a:rPr lang="en-GB" dirty="0" err="1" smtClean="0"/>
              <a:t>MVN_Selenium.git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Selenium </a:t>
            </a:r>
            <a:r>
              <a:rPr lang="en-GB" dirty="0" smtClean="0"/>
              <a:t>Maven Repository 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NOTE: This text is used in email notifications to identify the repository.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95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</a:t>
            </a:r>
            <a:r>
              <a:rPr lang="en-GB" dirty="0" err="1" smtClean="0"/>
              <a:t>Config</a:t>
            </a:r>
            <a:r>
              <a:rPr lang="en-GB" dirty="0" smtClean="0"/>
              <a:t>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/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$ cd ../</a:t>
            </a:r>
            <a:r>
              <a:rPr lang="en-GB" sz="4300" dirty="0" err="1" smtClean="0"/>
              <a:t>MVN_Selenium.git</a:t>
            </a:r>
            <a:r>
              <a:rPr lang="en-GB" sz="4300" dirty="0" smtClean="0"/>
              <a:t>/</a:t>
            </a:r>
          </a:p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[hooks]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mailinglist</a:t>
            </a:r>
            <a:r>
              <a:rPr lang="en-GB" sz="4300" dirty="0" smtClean="0"/>
              <a:t> = </a:t>
            </a:r>
            <a:r>
              <a:rPr lang="en-GB" sz="4300" dirty="0" smtClean="0"/>
              <a:t>list.@company.com</a:t>
            </a: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emailprefix</a:t>
            </a:r>
            <a:r>
              <a:rPr lang="en-GB" sz="4300" dirty="0" smtClean="0"/>
              <a:t> = "[GIT] "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envelopesender</a:t>
            </a:r>
            <a:r>
              <a:rPr lang="en-GB" sz="4300" dirty="0" smtClean="0"/>
              <a:t> = </a:t>
            </a:r>
            <a:r>
              <a:rPr lang="en-GB" sz="4300" dirty="0" smtClean="0"/>
              <a:t>“someone@company.com"</a:t>
            </a:r>
            <a:endParaRPr lang="en-GB" sz="4300" dirty="0" smtClean="0"/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93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4300" dirty="0" smtClean="0"/>
              <a:t>In the hooks directory you can see a list of templates:</a:t>
            </a:r>
            <a:br>
              <a:rPr lang="en-GB" sz="4300" dirty="0" smtClean="0"/>
            </a:br>
            <a:endParaRPr lang="en-GB" sz="4300" dirty="0" smtClean="0"/>
          </a:p>
          <a:p>
            <a:pPr marL="0" indent="0">
              <a:buNone/>
            </a:pPr>
            <a:r>
              <a:rPr lang="en-GB" sz="4300" dirty="0"/>
              <a:t>$ </a:t>
            </a:r>
            <a:r>
              <a:rPr lang="en-GB" sz="4300" dirty="0" err="1"/>
              <a:t>pwd</a:t>
            </a:r>
            <a:r>
              <a:rPr lang="en-GB" sz="4300" dirty="0"/>
              <a:t>  </a:t>
            </a:r>
          </a:p>
          <a:p>
            <a:pPr marL="0" indent="0">
              <a:buNone/>
            </a:pPr>
            <a:r>
              <a:rPr lang="en-GB" sz="4300" dirty="0"/>
              <a:t>/home/</a:t>
            </a:r>
            <a:r>
              <a:rPr lang="en-GB" sz="4300" dirty="0" err="1"/>
              <a:t>gituser</a:t>
            </a:r>
            <a:r>
              <a:rPr lang="en-GB" sz="4300" dirty="0"/>
              <a:t>/</a:t>
            </a:r>
            <a:r>
              <a:rPr lang="en-GB" sz="4300" dirty="0" err="1"/>
              <a:t>GIT_repositories</a:t>
            </a:r>
            <a:r>
              <a:rPr lang="en-GB" sz="4300" dirty="0"/>
              <a:t>/</a:t>
            </a:r>
            <a:r>
              <a:rPr lang="en-GB" sz="4300" dirty="0" err="1"/>
              <a:t>MVN_Selenium.git</a:t>
            </a:r>
            <a:r>
              <a:rPr lang="en-GB" sz="4300" dirty="0"/>
              <a:t>/hooks</a:t>
            </a:r>
          </a:p>
          <a:p>
            <a:pPr marL="0" indent="0">
              <a:buNone/>
            </a:pPr>
            <a:r>
              <a:rPr lang="en-GB" sz="4300" dirty="0"/>
              <a:t>$ </a:t>
            </a:r>
            <a:r>
              <a:rPr lang="en-GB" sz="4300" dirty="0" err="1"/>
              <a:t>ls</a:t>
            </a:r>
            <a:r>
              <a:rPr lang="en-GB" sz="4300" dirty="0"/>
              <a:t> -l</a:t>
            </a:r>
          </a:p>
          <a:p>
            <a:pPr marL="0" indent="0">
              <a:buNone/>
            </a:pPr>
            <a:r>
              <a:rPr lang="en-GB" sz="4300" dirty="0"/>
              <a:t>total 40</a:t>
            </a:r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452 Jun  4 11:38 </a:t>
            </a:r>
            <a:r>
              <a:rPr lang="en-GB" sz="4300" dirty="0" err="1"/>
              <a:t>applypatch-msg.sample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896 Jun  4 11:38 commit-</a:t>
            </a:r>
            <a:r>
              <a:rPr lang="en-GB" sz="4300" dirty="0" err="1"/>
              <a:t>msg.sample</a:t>
            </a:r>
            <a:endParaRPr lang="en-GB" sz="4300" dirty="0"/>
          </a:p>
          <a:p>
            <a:pPr marL="0" indent="0">
              <a:buNone/>
            </a:pPr>
            <a:r>
              <a:rPr lang="en-GB" sz="4300" b="1" dirty="0"/>
              <a:t>-</a:t>
            </a:r>
            <a:r>
              <a:rPr lang="en-GB" sz="4300" b="1" dirty="0" err="1"/>
              <a:t>rwxr</a:t>
            </a:r>
            <a:r>
              <a:rPr lang="en-GB" sz="4300" b="1" dirty="0"/>
              <a:t>-</a:t>
            </a:r>
            <a:r>
              <a:rPr lang="en-GB" sz="4300" b="1" dirty="0" err="1"/>
              <a:t>xr</a:t>
            </a:r>
            <a:r>
              <a:rPr lang="en-GB" sz="4300" b="1" dirty="0"/>
              <a:t>-x 1 </a:t>
            </a:r>
            <a:r>
              <a:rPr lang="en-GB" sz="4300" b="1" dirty="0" err="1"/>
              <a:t>gituser</a:t>
            </a:r>
            <a:r>
              <a:rPr lang="en-GB" sz="4300" b="1" dirty="0"/>
              <a:t> </a:t>
            </a:r>
            <a:r>
              <a:rPr lang="en-GB" sz="4300" b="1" dirty="0" err="1"/>
              <a:t>gituser</a:t>
            </a:r>
            <a:r>
              <a:rPr lang="en-GB" sz="4300" b="1" dirty="0"/>
              <a:t>  546 Jun 12 10:05 post-receive</a:t>
            </a:r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189 Jun  4 11:38 post-</a:t>
            </a:r>
            <a:r>
              <a:rPr lang="en-GB" sz="4300" dirty="0" err="1"/>
              <a:t>update.sample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 398 Jun  4 11:38 pre-</a:t>
            </a:r>
            <a:r>
              <a:rPr lang="en-GB" sz="4300" dirty="0" err="1"/>
              <a:t>applypatch.sample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1704 Jun  4 11:38 pre-</a:t>
            </a:r>
            <a:r>
              <a:rPr lang="en-GB" sz="4300" dirty="0" err="1"/>
              <a:t>commit.sample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1239 Jun  4 11:38 prepare-commit-</a:t>
            </a:r>
            <a:r>
              <a:rPr lang="en-GB" sz="4300" dirty="0" err="1"/>
              <a:t>msg.sample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4898 Jun  4 11:38 pre-</a:t>
            </a:r>
            <a:r>
              <a:rPr lang="en-GB" sz="4300" dirty="0" err="1"/>
              <a:t>rebase.sample</a:t>
            </a:r>
            <a:endParaRPr lang="en-GB" sz="4300" dirty="0"/>
          </a:p>
          <a:p>
            <a:pPr marL="0" indent="0">
              <a:buNone/>
            </a:pPr>
            <a:r>
              <a:rPr lang="en-GB" sz="4300" dirty="0"/>
              <a:t>-</a:t>
            </a:r>
            <a:r>
              <a:rPr lang="en-GB" sz="4300" dirty="0" err="1"/>
              <a:t>rwxr</a:t>
            </a:r>
            <a:r>
              <a:rPr lang="en-GB" sz="4300" dirty="0"/>
              <a:t>-</a:t>
            </a:r>
            <a:r>
              <a:rPr lang="en-GB" sz="4300" dirty="0" err="1"/>
              <a:t>xr</a:t>
            </a:r>
            <a:r>
              <a:rPr lang="en-GB" sz="4300" dirty="0"/>
              <a:t>-x 1 </a:t>
            </a:r>
            <a:r>
              <a:rPr lang="en-GB" sz="4300" dirty="0" err="1"/>
              <a:t>gituser</a:t>
            </a:r>
            <a:r>
              <a:rPr lang="en-GB" sz="4300" dirty="0"/>
              <a:t> </a:t>
            </a:r>
            <a:r>
              <a:rPr lang="en-GB" sz="4300" dirty="0" err="1"/>
              <a:t>gituser</a:t>
            </a:r>
            <a:r>
              <a:rPr lang="en-GB" sz="4300" dirty="0"/>
              <a:t> 3611 Jun  4 11:38 </a:t>
            </a:r>
            <a:r>
              <a:rPr lang="en-GB" sz="4300" dirty="0" err="1"/>
              <a:t>update.sample</a:t>
            </a:r>
            <a:endParaRPr lang="en-GB" sz="4300" dirty="0"/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dirty="0" smtClean="0"/>
              <a:t>Not sure where this one comes from as it does not appear to be delivered now.  I copy it from previous repositories but have also attached a copy here.</a:t>
            </a:r>
          </a:p>
          <a:p>
            <a:pPr marL="0" indent="0">
              <a:buNone/>
            </a:pPr>
            <a:r>
              <a:rPr lang="en-GB" dirty="0" smtClean="0"/>
              <a:t>Make sure the template has the correct permissions.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176559"/>
              </p:ext>
            </p:extLst>
          </p:nvPr>
        </p:nvGraphicFramePr>
        <p:xfrm>
          <a:off x="7983538" y="5384800"/>
          <a:ext cx="104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Objet d’environnement du Gestionnaire de liaisons" showAsIcon="1" r:id="rId3" imgW="1041480" imgH="685800" progId="Package">
                  <p:embed/>
                </p:oleObj>
              </mc:Choice>
              <mc:Fallback>
                <p:oleObj name="Objet d’environnement du Gestionnaire de liaisons" showAsIcon="1" r:id="rId3" imgW="10414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3538" y="5384800"/>
                        <a:ext cx="1041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4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.</a:t>
            </a:r>
            <a:r>
              <a:rPr lang="en-GB" dirty="0" err="1" smtClean="0"/>
              <a:t>ssh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Upload the public key to your home directory and then ‘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 smtClean="0"/>
              <a:t>cp</a:t>
            </a:r>
            <a:r>
              <a:rPr lang="en-GB" sz="1050" dirty="0" smtClean="0"/>
              <a:t>’ it to the </a:t>
            </a:r>
            <a:r>
              <a:rPr lang="en-GB" sz="1050" dirty="0" err="1" smtClean="0"/>
              <a:t>gituser</a:t>
            </a:r>
            <a:r>
              <a:rPr lang="en-GB" sz="1050" dirty="0" smtClean="0"/>
              <a:t>/.</a:t>
            </a:r>
            <a:r>
              <a:rPr lang="en-GB" sz="1050" dirty="0" err="1" smtClean="0"/>
              <a:t>ssh</a:t>
            </a:r>
            <a:r>
              <a:rPr lang="en-GB" sz="1050" dirty="0" smtClean="0"/>
              <a:t> directory.</a:t>
            </a:r>
            <a:endParaRPr lang="en-GB" sz="1050" dirty="0"/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$cd </a:t>
            </a:r>
            <a:r>
              <a:rPr lang="en-GB" sz="1050" dirty="0"/>
              <a:t>/home/</a:t>
            </a:r>
            <a:r>
              <a:rPr lang="en-GB" sz="1050" dirty="0" err="1"/>
              <a:t>gituser</a:t>
            </a:r>
            <a:r>
              <a:rPr lang="en-GB" sz="1050" dirty="0"/>
              <a:t>/.</a:t>
            </a:r>
            <a:r>
              <a:rPr lang="en-GB" sz="1050" dirty="0" err="1"/>
              <a:t>ssh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/>
              <a:t>chmod</a:t>
            </a:r>
            <a:r>
              <a:rPr lang="en-GB" sz="1050" dirty="0"/>
              <a:t> </a:t>
            </a:r>
            <a:r>
              <a:rPr lang="en-GB" sz="1050" dirty="0" err="1"/>
              <a:t>a+w</a:t>
            </a:r>
            <a:r>
              <a:rPr lang="en-GB" sz="1050" dirty="0"/>
              <a:t> </a:t>
            </a:r>
            <a:r>
              <a:rPr lang="en-GB" sz="1050" dirty="0" err="1"/>
              <a:t>authorized_keys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$cat </a:t>
            </a:r>
            <a:r>
              <a:rPr lang="en-GB" sz="1050" dirty="0"/>
              <a:t>&lt;</a:t>
            </a:r>
            <a:r>
              <a:rPr lang="en-GB" sz="1050" dirty="0" err="1"/>
              <a:t>your_public_key</a:t>
            </a:r>
            <a:r>
              <a:rPr lang="en-GB" sz="1050" dirty="0"/>
              <a:t>&gt; &gt;&gt; </a:t>
            </a:r>
            <a:r>
              <a:rPr lang="en-GB" sz="1050" dirty="0" err="1"/>
              <a:t>authorized_keys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$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/>
              <a:t>chmod</a:t>
            </a:r>
            <a:r>
              <a:rPr lang="en-GB" sz="1050" dirty="0"/>
              <a:t> a-w </a:t>
            </a:r>
            <a:r>
              <a:rPr lang="en-GB" sz="1050" dirty="0" err="1" smtClean="0"/>
              <a:t>authorized_keys</a:t>
            </a:r>
            <a:r>
              <a:rPr lang="en-GB" sz="1050" dirty="0" smtClean="0"/>
              <a:t>  &lt;&lt;&lt; Do not forget this one or people will be asked for a password to access GIT&gt;&gt;&gt;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5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Add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000" dirty="0" smtClean="0"/>
              <a:t># on YOUR computer </a:t>
            </a:r>
          </a:p>
          <a:p>
            <a:pPr marL="0" indent="0">
              <a:buNone/>
            </a:pPr>
            <a:r>
              <a:rPr lang="en-GB" sz="4000" dirty="0" smtClean="0"/>
              <a:t>$ cd project1 </a:t>
            </a:r>
          </a:p>
          <a:p>
            <a:pPr marL="0" indent="0">
              <a:buNone/>
            </a:pPr>
            <a:r>
              <a:rPr lang="en-GB" sz="4000" dirty="0" smtClean="0"/>
              <a:t>$ git </a:t>
            </a:r>
            <a:r>
              <a:rPr lang="en-GB" sz="4000" dirty="0" err="1" smtClean="0"/>
              <a:t>init</a:t>
            </a:r>
            <a:r>
              <a:rPr lang="en-GB" sz="4000" dirty="0" smtClean="0"/>
              <a:t> </a:t>
            </a:r>
          </a:p>
          <a:p>
            <a:pPr marL="0" indent="0">
              <a:buNone/>
            </a:pPr>
            <a:r>
              <a:rPr lang="en-GB" sz="4000" dirty="0" smtClean="0"/>
              <a:t>$ git add . </a:t>
            </a:r>
          </a:p>
          <a:p>
            <a:pPr marL="0" indent="0">
              <a:buNone/>
            </a:pPr>
            <a:r>
              <a:rPr lang="en-GB" sz="4000" dirty="0" smtClean="0"/>
              <a:t>$ git commit -m 'initial commit' </a:t>
            </a:r>
          </a:p>
          <a:p>
            <a:pPr marL="0" indent="0">
              <a:buNone/>
            </a:pPr>
            <a:r>
              <a:rPr lang="en-GB" sz="4000" dirty="0" smtClean="0"/>
              <a:t>$ git remote add origin ssh://gituser@10.165.255.22/home/gituser/GIT_repositories/project1.git</a:t>
            </a:r>
          </a:p>
          <a:p>
            <a:pPr marL="0" indent="0">
              <a:buNone/>
            </a:pPr>
            <a:r>
              <a:rPr lang="en-GB" sz="4000" dirty="0" smtClean="0"/>
              <a:t>$ git push origin master</a:t>
            </a:r>
            <a:endParaRPr lang="en-GB" sz="43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Repo is now setup for team to CLONE.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16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06895" y="1810408"/>
            <a:ext cx="1331986" cy="1349202"/>
            <a:chOff x="551196" y="1610642"/>
            <a:chExt cx="1331986" cy="134920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171613" y="4349274"/>
            <a:ext cx="1199825" cy="1306342"/>
            <a:chOff x="5392129" y="3768330"/>
            <a:chExt cx="1199825" cy="13063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1636797" y="1388658"/>
            <a:ext cx="1199825" cy="1306342"/>
            <a:chOff x="1126978" y="1395654"/>
            <a:chExt cx="1199825" cy="13063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457166" y="3261409"/>
            <a:ext cx="1199825" cy="1306342"/>
            <a:chOff x="355544" y="3679370"/>
            <a:chExt cx="1199825" cy="130634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2052164" y="4512759"/>
            <a:ext cx="1199825" cy="1306342"/>
            <a:chOff x="1876322" y="3672050"/>
            <a:chExt cx="1199825" cy="130634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976719" y="2382712"/>
            <a:ext cx="259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 for version control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080218" y="2883523"/>
            <a:ext cx="238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Jenkins for scheduling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023921" y="3384334"/>
            <a:ext cx="249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for  running the tests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67937" y="4162144"/>
            <a:ext cx="221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Selenium Grid for test </a:t>
            </a:r>
            <a:r>
              <a:rPr lang="fr-FR" b="1" dirty="0" err="1"/>
              <a:t>parallelization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482854" y="4939955"/>
            <a:ext cx="1582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PHP/MySQL for reporting (optional)</a:t>
            </a:r>
            <a:endParaRPr lang="fr-FR" dirty="0"/>
          </a:p>
        </p:txBody>
      </p:sp>
      <p:sp>
        <p:nvSpPr>
          <p:cNvPr id="64" name="Oval 59"/>
          <p:cNvSpPr/>
          <p:nvPr/>
        </p:nvSpPr>
        <p:spPr>
          <a:xfrm>
            <a:off x="6430023" y="2302280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59"/>
          <p:cNvSpPr/>
          <p:nvPr/>
        </p:nvSpPr>
        <p:spPr>
          <a:xfrm>
            <a:off x="6392462" y="1887963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59"/>
          <p:cNvSpPr/>
          <p:nvPr/>
        </p:nvSpPr>
        <p:spPr>
          <a:xfrm>
            <a:off x="2015464" y="1707844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59"/>
          <p:cNvSpPr/>
          <p:nvPr/>
        </p:nvSpPr>
        <p:spPr>
          <a:xfrm>
            <a:off x="830932" y="3268338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59"/>
          <p:cNvSpPr/>
          <p:nvPr/>
        </p:nvSpPr>
        <p:spPr>
          <a:xfrm>
            <a:off x="2468435" y="4557156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59"/>
          <p:cNvSpPr/>
          <p:nvPr/>
        </p:nvSpPr>
        <p:spPr>
          <a:xfrm>
            <a:off x="4060296" y="1319229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59"/>
          <p:cNvSpPr/>
          <p:nvPr/>
        </p:nvSpPr>
        <p:spPr>
          <a:xfrm>
            <a:off x="2015464" y="1309076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59"/>
          <p:cNvSpPr/>
          <p:nvPr/>
        </p:nvSpPr>
        <p:spPr>
          <a:xfrm>
            <a:off x="5548603" y="4642176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64" grpId="0" animBg="1"/>
      <p:bldP spid="65" grpId="0" animBg="1"/>
      <p:bldP spid="66" grpId="0" animBg="1"/>
      <p:bldP spid="67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06895" y="1810408"/>
            <a:ext cx="1331986" cy="1349202"/>
            <a:chOff x="551196" y="1610642"/>
            <a:chExt cx="1331986" cy="134920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171613" y="4349274"/>
            <a:ext cx="1199825" cy="1306342"/>
            <a:chOff x="5392129" y="3768330"/>
            <a:chExt cx="1199825" cy="13063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1636797" y="1388658"/>
            <a:ext cx="1199825" cy="1306342"/>
            <a:chOff x="1126978" y="1395654"/>
            <a:chExt cx="1199825" cy="13063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457166" y="3261409"/>
            <a:ext cx="1199825" cy="1306342"/>
            <a:chOff x="355544" y="3679370"/>
            <a:chExt cx="1199825" cy="130634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2052164" y="4512759"/>
            <a:ext cx="1199825" cy="1306342"/>
            <a:chOff x="1876322" y="3672050"/>
            <a:chExt cx="1199825" cy="130634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43" name="Straight Connector 42"/>
          <p:cNvSpPr/>
          <p:nvPr/>
        </p:nvSpPr>
        <p:spPr>
          <a:xfrm flipH="1" flipV="1">
            <a:off x="4735132" y="1707520"/>
            <a:ext cx="2072927" cy="83960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>
            <a:scene3d>
              <a:camera prst="orthographicFront">
                <a:rot lat="0" lon="0" rev="10799999"/>
              </a:camera>
              <a:lightRig rig="threePt" dir="t"/>
            </a:scene3d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GB" sz="16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30023" y="2302280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44884" y="1254896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hangingPunct="0"/>
            <a:r>
              <a:rPr lang="en-GB" sz="1600" dirty="0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rPr>
              <a:t>Clone </a:t>
            </a:r>
            <a:r>
              <a:rPr lang="en-GB" sz="1600" dirty="0" smtClean="0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rPr>
              <a:t>repo </a:t>
            </a:r>
            <a:r>
              <a:rPr lang="en-GB" sz="1600" dirty="0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rPr>
              <a:t>to </a:t>
            </a:r>
            <a:r>
              <a:rPr lang="en-GB" sz="1600" dirty="0" smtClean="0">
                <a:solidFill>
                  <a:prstClr val="black"/>
                </a:solidFill>
                <a:latin typeface="Arial" pitchFamily="18"/>
                <a:ea typeface="Microsoft YaHei" pitchFamily="2"/>
                <a:cs typeface="Mangal" pitchFamily="2"/>
              </a:rPr>
              <a:t>local machine</a:t>
            </a:r>
            <a:endParaRPr lang="en-GB" sz="1600" dirty="0">
              <a:solidFill>
                <a:prstClr val="black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00585" y="2553359"/>
            <a:ext cx="37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First step is to setup GIT on </a:t>
            </a:r>
          </a:p>
          <a:p>
            <a:r>
              <a:rPr lang="en-US" dirty="0" smtClean="0"/>
              <a:t>A machine accessible to the team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00585" y="3234008"/>
            <a:ext cx="343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Clone the GIT repository to your local PC.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400585" y="4023347"/>
            <a:ext cx="37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Create tests on your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5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06895" y="1810408"/>
            <a:ext cx="1331986" cy="1349202"/>
            <a:chOff x="551196" y="1610642"/>
            <a:chExt cx="1331986" cy="134920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171613" y="4349274"/>
            <a:ext cx="1199825" cy="1306342"/>
            <a:chOff x="5392129" y="3768330"/>
            <a:chExt cx="1199825" cy="13063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1636797" y="1388658"/>
            <a:ext cx="1199825" cy="1306342"/>
            <a:chOff x="1126978" y="1395654"/>
            <a:chExt cx="1199825" cy="13063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457166" y="3261409"/>
            <a:ext cx="1199825" cy="1306342"/>
            <a:chOff x="355544" y="3679370"/>
            <a:chExt cx="1199825" cy="130634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2052164" y="4512759"/>
            <a:ext cx="1199825" cy="1306342"/>
            <a:chOff x="1876322" y="3672050"/>
            <a:chExt cx="1199825" cy="130634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68" name="Straight Connector 67"/>
          <p:cNvSpPr/>
          <p:nvPr/>
        </p:nvSpPr>
        <p:spPr>
          <a:xfrm>
            <a:off x="4714668" y="1810408"/>
            <a:ext cx="1729540" cy="6746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727395" y="2928567"/>
            <a:ext cx="298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Once test is working then changes are checked in and then pushed to main GIT repo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06895" y="1810408"/>
            <a:ext cx="1331986" cy="1349202"/>
            <a:chOff x="551196" y="1610642"/>
            <a:chExt cx="1331986" cy="134920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171613" y="4349274"/>
            <a:ext cx="1199825" cy="1306342"/>
            <a:chOff x="5392129" y="3768330"/>
            <a:chExt cx="1199825" cy="13063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1636797" y="1388658"/>
            <a:ext cx="1199825" cy="1306342"/>
            <a:chOff x="1126978" y="1395654"/>
            <a:chExt cx="1199825" cy="13063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457166" y="3261409"/>
            <a:ext cx="1199825" cy="1306342"/>
            <a:chOff x="355544" y="3679370"/>
            <a:chExt cx="1199825" cy="130634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2052164" y="4512759"/>
            <a:ext cx="1199825" cy="1306342"/>
            <a:chOff x="1876322" y="3672050"/>
            <a:chExt cx="1199825" cy="130634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69" name="Straight Connector 68"/>
          <p:cNvSpPr/>
          <p:nvPr/>
        </p:nvSpPr>
        <p:spPr>
          <a:xfrm flipH="1" flipV="1">
            <a:off x="2576485" y="1707519"/>
            <a:ext cx="4231574" cy="4198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0" name="Straight Connector 69"/>
          <p:cNvSpPr/>
          <p:nvPr/>
        </p:nvSpPr>
        <p:spPr>
          <a:xfrm flipH="1">
            <a:off x="1218748" y="1607969"/>
            <a:ext cx="1196067" cy="193536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1" name="Straight Connector 70"/>
          <p:cNvSpPr/>
          <p:nvPr/>
        </p:nvSpPr>
        <p:spPr>
          <a:xfrm>
            <a:off x="2508633" y="1760368"/>
            <a:ext cx="269407" cy="30680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08721" y="2706396"/>
            <a:ext cx="403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5. Jenkins schedules a full regression on all supported browsers &amp; platforms using latest code from main GIT repo</a:t>
            </a:r>
            <a:endParaRPr lang="fr-FR" dirty="0"/>
          </a:p>
        </p:txBody>
      </p:sp>
      <p:sp>
        <p:nvSpPr>
          <p:cNvPr id="46" name="Straight Connector 69"/>
          <p:cNvSpPr/>
          <p:nvPr/>
        </p:nvSpPr>
        <p:spPr>
          <a:xfrm flipH="1">
            <a:off x="2414815" y="1607970"/>
            <a:ext cx="5123" cy="61852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08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3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01897" y="4214481"/>
            <a:ext cx="1012323" cy="315637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GB" sz="1600" dirty="0" smtClean="0">
                <a:solidFill>
                  <a:srgbClr val="00AE00"/>
                </a:solidFill>
                <a:latin typeface="Arial" pitchFamily="18"/>
                <a:ea typeface="Microsoft YaHei" pitchFamily="2"/>
                <a:cs typeface="Mangal" pitchFamily="2"/>
              </a:rPr>
              <a:t>Pass</a:t>
            </a:r>
            <a:r>
              <a:rPr lang="en-GB" sz="1600" dirty="0" smtClean="0">
                <a:latin typeface="Arial" pitchFamily="18"/>
                <a:ea typeface="Microsoft YaHei" pitchFamily="2"/>
                <a:cs typeface="Mangal" pitchFamily="2"/>
              </a:rPr>
              <a:t>/</a:t>
            </a:r>
            <a:r>
              <a:rPr lang="en-GB" sz="16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Fail</a:t>
            </a:r>
            <a:endParaRPr lang="en-GB" sz="1600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06895" y="1810408"/>
            <a:ext cx="1331986" cy="1349202"/>
            <a:chOff x="551196" y="1610642"/>
            <a:chExt cx="1331986" cy="134920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171613" y="4349274"/>
            <a:ext cx="1199825" cy="1306342"/>
            <a:chOff x="5392129" y="3768330"/>
            <a:chExt cx="1199825" cy="13063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1636797" y="1388658"/>
            <a:ext cx="1199825" cy="1306342"/>
            <a:chOff x="1126978" y="1395654"/>
            <a:chExt cx="1199825" cy="13063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457166" y="3261409"/>
            <a:ext cx="1199825" cy="1306342"/>
            <a:chOff x="355544" y="3679370"/>
            <a:chExt cx="1199825" cy="130634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2052164" y="4512759"/>
            <a:ext cx="1199825" cy="1306342"/>
            <a:chOff x="1876322" y="3672050"/>
            <a:chExt cx="1199825" cy="130634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72" name="Straight Connector 71"/>
          <p:cNvSpPr/>
          <p:nvPr/>
        </p:nvSpPr>
        <p:spPr>
          <a:xfrm>
            <a:off x="2419938" y="1961824"/>
            <a:ext cx="3486957" cy="26059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1318653" y="3636992"/>
            <a:ext cx="4518679" cy="103358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 flipV="1">
            <a:off x="2764116" y="4752417"/>
            <a:ext cx="3142780" cy="127809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4438332" y="1607969"/>
            <a:ext cx="1488307" cy="293426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564991" y="2615078"/>
            <a:ext cx="346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All test results can be reported to a database (optional)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680989" y="3407793"/>
            <a:ext cx="310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Jenkins will send an email with the results 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10" y="193087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33004 -0.080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2" grpId="0" animBg="1"/>
      <p:bldP spid="73" grpId="0" animBg="1"/>
      <p:bldP spid="74" grpId="0" animBg="1"/>
      <p:bldP spid="75" grpId="0" animBg="1"/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</a:p>
          <a:p>
            <a:pPr lvl="1"/>
            <a:r>
              <a:rPr lang="en-GB" dirty="0" smtClean="0"/>
              <a:t>Simple to maintain</a:t>
            </a:r>
          </a:p>
          <a:p>
            <a:pPr lvl="1"/>
            <a:r>
              <a:rPr lang="en-GB" dirty="0" smtClean="0"/>
              <a:t>Simple to setup</a:t>
            </a:r>
          </a:p>
          <a:p>
            <a:pPr lvl="1"/>
            <a:r>
              <a:rPr lang="en-GB" dirty="0" smtClean="0"/>
              <a:t>No backup</a:t>
            </a:r>
            <a:endParaRPr lang="en-GB" dirty="0"/>
          </a:p>
          <a:p>
            <a:r>
              <a:rPr lang="en-GB" dirty="0" smtClean="0"/>
              <a:t>Needs to be done on a server with SSH.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Install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GIT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apt-get install git-core</a:t>
            </a:r>
          </a:p>
          <a:p>
            <a:r>
              <a:rPr lang="en-GB" dirty="0" smtClean="0"/>
              <a:t>Create a user for GIT (</a:t>
            </a:r>
            <a:r>
              <a:rPr lang="en-GB" dirty="0" err="1" smtClean="0"/>
              <a:t>gituser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adduser</a:t>
            </a:r>
            <a:r>
              <a:rPr lang="en-GB" dirty="0" smtClean="0"/>
              <a:t> &lt;username&gt;</a:t>
            </a:r>
          </a:p>
          <a:p>
            <a:r>
              <a:rPr lang="en-GB" dirty="0" smtClean="0"/>
              <a:t>User should NOT have </a:t>
            </a:r>
            <a:r>
              <a:rPr lang="en-GB" dirty="0" err="1" smtClean="0"/>
              <a:t>sudo</a:t>
            </a:r>
            <a:r>
              <a:rPr lang="en-GB" dirty="0" smtClean="0"/>
              <a:t> rights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pwd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/home/</a:t>
            </a:r>
            <a:r>
              <a:rPr lang="en-GB" dirty="0" err="1" smtClean="0"/>
              <a:t>gituser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52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8 root    </a:t>
            </a:r>
            <a:r>
              <a:rPr lang="en-GB" dirty="0" err="1" smtClean="0"/>
              <a:t>root</a:t>
            </a:r>
            <a:r>
              <a:rPr lang="en-GB" dirty="0" smtClean="0"/>
              <a:t>    4096 Oct  7  2013 ..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220 Mar 31  2011 .</a:t>
            </a:r>
            <a:r>
              <a:rPr lang="en-GB" dirty="0" err="1" smtClean="0"/>
              <a:t>bash_logout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3353 Mar 31  2011 .</a:t>
            </a:r>
            <a:r>
              <a:rPr lang="en-GB" dirty="0" err="1" smtClean="0"/>
              <a:t>bashrc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</a:t>
            </a:r>
            <a:r>
              <a:rPr lang="en-GB" dirty="0" smtClean="0"/>
              <a:t>------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Oct  7  2013 .cache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6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 4 16:03 </a:t>
            </a:r>
            <a:r>
              <a:rPr lang="en-GB" dirty="0" err="1" smtClean="0">
                <a:solidFill>
                  <a:srgbClr val="FF0000"/>
                </a:solidFill>
              </a:rPr>
              <a:t>GIT_repositories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 3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.m2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675 Mar 31  2011 .profile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 8  2013 Selenium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4206 Jun  4 23:12 .</a:t>
            </a:r>
            <a:r>
              <a:rPr lang="en-GB" dirty="0" err="1" smtClean="0"/>
              <a:t>sh_history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15 12:56 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r>
              <a:rPr lang="en-GB" dirty="0" err="1" smtClean="0">
                <a:solidFill>
                  <a:srgbClr val="FF0000"/>
                </a:solidFill>
              </a:rPr>
              <a:t>ssh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1144 Nov 12  2013 .</a:t>
            </a:r>
            <a:r>
              <a:rPr lang="en-GB" dirty="0" err="1" smtClean="0"/>
              <a:t>viminfo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 cd </a:t>
            </a:r>
            <a:r>
              <a:rPr lang="en-GB" dirty="0" err="1" smtClean="0"/>
              <a:t>GIT_repositories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main_css.git</a:t>
            </a:r>
            <a:r>
              <a:rPr lang="en-GB" dirty="0" smtClean="0"/>
              <a:t>  </a:t>
            </a:r>
            <a:r>
              <a:rPr lang="en-GB" dirty="0" err="1" smtClean="0"/>
              <a:t>MVN_Selenium.git</a:t>
            </a:r>
            <a:r>
              <a:rPr lang="en-GB" dirty="0" smtClean="0"/>
              <a:t>  </a:t>
            </a:r>
            <a:r>
              <a:rPr lang="en-GB" dirty="0" err="1" smtClean="0"/>
              <a:t>sapi.git</a:t>
            </a:r>
            <a:r>
              <a:rPr lang="en-GB" dirty="0" smtClean="0"/>
              <a:t> 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39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861</Words>
  <Application>Microsoft Office PowerPoint</Application>
  <PresentationFormat>Affichage à l'écran (4:3)</PresentationFormat>
  <Paragraphs>192</Paragraphs>
  <Slides>17</Slides>
  <Notes>5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Office Theme</vt:lpstr>
      <vt:lpstr>Package</vt:lpstr>
      <vt:lpstr>Automation Framework Setup</vt:lpstr>
      <vt:lpstr>Automation Framework</vt:lpstr>
      <vt:lpstr>Automation Framework</vt:lpstr>
      <vt:lpstr>Automation Framework</vt:lpstr>
      <vt:lpstr>Automation Framework</vt:lpstr>
      <vt:lpstr>Automation Framework</vt:lpstr>
      <vt:lpstr>GIT Setup</vt:lpstr>
      <vt:lpstr>GIT Setup - Install</vt:lpstr>
      <vt:lpstr>GIT Setup – Repo Creation</vt:lpstr>
      <vt:lpstr>GIT Setup – Repo Creation</vt:lpstr>
      <vt:lpstr>GIT Setup - Chown</vt:lpstr>
      <vt:lpstr>GIT Setup - Updates</vt:lpstr>
      <vt:lpstr>GIT Setup - Description</vt:lpstr>
      <vt:lpstr>GIT Setup – Config updates</vt:lpstr>
      <vt:lpstr>GIT Setup – Template</vt:lpstr>
      <vt:lpstr>GIT Setup – .ssh</vt:lpstr>
      <vt:lpstr>GIT Setup – Add files</vt:lpstr>
    </vt:vector>
  </TitlesOfParts>
  <Company>Comverse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 Ian</dc:creator>
  <cp:lastModifiedBy>PHILLIPS Ian</cp:lastModifiedBy>
  <cp:revision>40</cp:revision>
  <dcterms:created xsi:type="dcterms:W3CDTF">2014-09-26T09:14:04Z</dcterms:created>
  <dcterms:modified xsi:type="dcterms:W3CDTF">2015-03-26T16:21:10Z</dcterms:modified>
</cp:coreProperties>
</file>