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C6ADC-BABE-4B99-AE89-C85FD8DD4126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37DEA-D519-436D-9AD1-2AB8799A7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677656"/>
          </a:xfrm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4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12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1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2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8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4343-A678-4218-A349-B0FA4106C404}" type="datetimeFigureOut">
              <a:rPr lang="en-GB" smtClean="0"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0350-2CC7-40D4-8E5E-9442CD184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Automation Framework Setup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</a:t>
            </a:r>
            <a:r>
              <a:rPr lang="en-GB" dirty="0" err="1" smtClean="0"/>
              <a:t>Config</a:t>
            </a:r>
            <a:r>
              <a:rPr lang="en-GB" dirty="0" smtClean="0"/>
              <a:t>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/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$ cd ../</a:t>
            </a:r>
            <a:r>
              <a:rPr lang="en-GB" sz="4300" dirty="0" err="1" smtClean="0"/>
              <a:t>MVN_Selenium.git</a:t>
            </a:r>
            <a:r>
              <a:rPr lang="en-GB" sz="4300" dirty="0" smtClean="0"/>
              <a:t>/</a:t>
            </a:r>
          </a:p>
          <a:p>
            <a:pPr marL="0" indent="0">
              <a:buNone/>
            </a:pPr>
            <a:r>
              <a:rPr lang="en-GB" sz="4300" dirty="0" smtClean="0"/>
              <a:t>$ more </a:t>
            </a:r>
            <a:r>
              <a:rPr lang="en-GB" sz="4300" dirty="0" err="1" smtClean="0"/>
              <a:t>config</a:t>
            </a:r>
            <a:r>
              <a:rPr lang="en-GB" sz="4300" dirty="0" smtClean="0"/>
              <a:t> </a:t>
            </a:r>
          </a:p>
          <a:p>
            <a:pPr marL="0" indent="0">
              <a:buNone/>
            </a:pPr>
            <a:r>
              <a:rPr lang="en-GB" sz="4300" dirty="0" smtClean="0"/>
              <a:t>[core]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repositoryformatversion</a:t>
            </a:r>
            <a:r>
              <a:rPr lang="en-GB" sz="4300" dirty="0" smtClean="0"/>
              <a:t> = 0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filemode</a:t>
            </a:r>
            <a:r>
              <a:rPr lang="en-GB" sz="4300" dirty="0" smtClean="0"/>
              <a:t> = true</a:t>
            </a:r>
          </a:p>
          <a:p>
            <a:pPr marL="0" indent="0">
              <a:buNone/>
            </a:pPr>
            <a:r>
              <a:rPr lang="en-GB" sz="4300" dirty="0" smtClean="0"/>
              <a:t>        bare = true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[hooks]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mailinglist</a:t>
            </a:r>
            <a:r>
              <a:rPr lang="en-GB" sz="4300" dirty="0" smtClean="0"/>
              <a:t> = selfservicepqa@comverse.com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emailprefix</a:t>
            </a:r>
            <a:r>
              <a:rPr lang="en-GB" sz="4300" dirty="0" smtClean="0"/>
              <a:t> = "[GIT] "</a:t>
            </a:r>
          </a:p>
          <a:p>
            <a:pPr marL="0" indent="0">
              <a:buNone/>
            </a:pPr>
            <a:r>
              <a:rPr lang="en-GB" sz="4300" dirty="0" smtClean="0"/>
              <a:t>        </a:t>
            </a:r>
            <a:r>
              <a:rPr lang="en-GB" sz="4300" dirty="0" err="1" smtClean="0"/>
              <a:t>envelopesender</a:t>
            </a:r>
            <a:r>
              <a:rPr lang="en-GB" sz="4300" dirty="0" smtClean="0"/>
              <a:t> = "ian.phillips@comverse.com"</a:t>
            </a:r>
          </a:p>
          <a:p>
            <a:pPr marL="0" indent="0">
              <a:buNone/>
            </a:pPr>
            <a:endParaRPr lang="en-GB" sz="4300" dirty="0" smtClean="0"/>
          </a:p>
          <a:p>
            <a:pPr marL="0" indent="0">
              <a:buNone/>
            </a:pPr>
            <a:r>
              <a:rPr lang="en-GB" sz="4300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93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</a:t>
            </a:r>
            <a:r>
              <a:rPr lang="en-GB" dirty="0" smtClean="0"/>
              <a:t>.</a:t>
            </a:r>
            <a:r>
              <a:rPr lang="en-GB" dirty="0" err="1" smtClean="0"/>
              <a:t>ssh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Upload the public key to your home directory and then ‘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 smtClean="0"/>
              <a:t>cp</a:t>
            </a:r>
            <a:r>
              <a:rPr lang="en-GB" sz="1050" dirty="0" smtClean="0"/>
              <a:t>’ it to the </a:t>
            </a:r>
            <a:r>
              <a:rPr lang="en-GB" sz="1050" dirty="0" err="1" smtClean="0"/>
              <a:t>gituser</a:t>
            </a:r>
            <a:r>
              <a:rPr lang="en-GB" sz="1050" dirty="0" smtClean="0"/>
              <a:t>/.</a:t>
            </a:r>
            <a:r>
              <a:rPr lang="en-GB" sz="1050" dirty="0" err="1" smtClean="0"/>
              <a:t>ssh</a:t>
            </a:r>
            <a:r>
              <a:rPr lang="en-GB" sz="1050" dirty="0" smtClean="0"/>
              <a:t> directory.</a:t>
            </a:r>
            <a:endParaRPr lang="en-GB" sz="1050" dirty="0"/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$cd </a:t>
            </a:r>
            <a:r>
              <a:rPr lang="en-GB" sz="1050" dirty="0"/>
              <a:t>/home/</a:t>
            </a:r>
            <a:r>
              <a:rPr lang="en-GB" sz="1050" dirty="0" err="1"/>
              <a:t>gituser</a:t>
            </a:r>
            <a:r>
              <a:rPr lang="en-GB" sz="1050" dirty="0"/>
              <a:t>/.</a:t>
            </a:r>
            <a:r>
              <a:rPr lang="en-GB" sz="1050" dirty="0" err="1"/>
              <a:t>ssh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/>
              <a:t>chmod</a:t>
            </a:r>
            <a:r>
              <a:rPr lang="en-GB" sz="1050" dirty="0"/>
              <a:t> </a:t>
            </a:r>
            <a:r>
              <a:rPr lang="en-GB" sz="1050" dirty="0" err="1"/>
              <a:t>a+w</a:t>
            </a:r>
            <a:r>
              <a:rPr lang="en-GB" sz="1050" dirty="0"/>
              <a:t> </a:t>
            </a:r>
            <a:r>
              <a:rPr lang="en-GB" sz="1050" dirty="0" err="1"/>
              <a:t>authorized_keys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dirty="0" smtClean="0"/>
              <a:t>$cat </a:t>
            </a:r>
            <a:r>
              <a:rPr lang="en-GB" sz="1050" dirty="0"/>
              <a:t>&lt;</a:t>
            </a:r>
            <a:r>
              <a:rPr lang="en-GB" sz="1050" dirty="0" err="1"/>
              <a:t>your_public_key</a:t>
            </a:r>
            <a:r>
              <a:rPr lang="en-GB" sz="1050" dirty="0"/>
              <a:t>&gt; &gt;&gt; </a:t>
            </a:r>
            <a:r>
              <a:rPr lang="en-GB" sz="1050" dirty="0" err="1"/>
              <a:t>authorized_keys</a:t>
            </a:r>
            <a:r>
              <a:rPr lang="en-GB" sz="1050" dirty="0"/>
              <a:t> </a:t>
            </a:r>
            <a:endParaRPr lang="en-GB" sz="1050" dirty="0" smtClean="0"/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$</a:t>
            </a:r>
            <a:r>
              <a:rPr lang="en-GB" sz="1050" dirty="0" err="1" smtClean="0"/>
              <a:t>sudo</a:t>
            </a:r>
            <a:r>
              <a:rPr lang="en-GB" sz="1050" dirty="0" smtClean="0"/>
              <a:t> </a:t>
            </a:r>
            <a:r>
              <a:rPr lang="en-GB" sz="1050" dirty="0" err="1"/>
              <a:t>chmod</a:t>
            </a:r>
            <a:r>
              <a:rPr lang="en-GB" sz="1050" dirty="0"/>
              <a:t> a-w </a:t>
            </a:r>
            <a:r>
              <a:rPr lang="en-GB" sz="1050" dirty="0" err="1" smtClean="0"/>
              <a:t>authorized_keys</a:t>
            </a:r>
            <a:r>
              <a:rPr lang="en-GB" sz="1050" dirty="0" smtClean="0"/>
              <a:t>  &lt;&lt;&lt; Do not forget this one or people will be asked for a password to access GIT&gt;&gt;&gt;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55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Add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4000" dirty="0" smtClean="0"/>
              <a:t># on YOUR computer </a:t>
            </a:r>
          </a:p>
          <a:p>
            <a:pPr marL="0" indent="0">
              <a:buNone/>
            </a:pPr>
            <a:r>
              <a:rPr lang="en-GB" sz="4000" dirty="0" smtClean="0"/>
              <a:t>$ cd project1 </a:t>
            </a:r>
          </a:p>
          <a:p>
            <a:pPr marL="0" indent="0">
              <a:buNone/>
            </a:pPr>
            <a:r>
              <a:rPr lang="en-GB" sz="4000" dirty="0" smtClean="0"/>
              <a:t>$ git </a:t>
            </a:r>
            <a:r>
              <a:rPr lang="en-GB" sz="4000" dirty="0" err="1" smtClean="0"/>
              <a:t>init</a:t>
            </a:r>
            <a:r>
              <a:rPr lang="en-GB" sz="4000" dirty="0" smtClean="0"/>
              <a:t> </a:t>
            </a:r>
          </a:p>
          <a:p>
            <a:pPr marL="0" indent="0">
              <a:buNone/>
            </a:pPr>
            <a:r>
              <a:rPr lang="en-GB" sz="4000" dirty="0" smtClean="0"/>
              <a:t>$ git add . </a:t>
            </a:r>
          </a:p>
          <a:p>
            <a:pPr marL="0" indent="0">
              <a:buNone/>
            </a:pPr>
            <a:r>
              <a:rPr lang="en-GB" sz="4000" dirty="0" smtClean="0"/>
              <a:t>$ git commit -m 'initial commit' </a:t>
            </a:r>
          </a:p>
          <a:p>
            <a:pPr marL="0" indent="0">
              <a:buNone/>
            </a:pPr>
            <a:r>
              <a:rPr lang="en-GB" sz="4000" dirty="0" smtClean="0"/>
              <a:t>$ git remote add origin ssh://gituser@10.165.255.22/home/gituser/GIT_repositories/project1.git</a:t>
            </a:r>
          </a:p>
          <a:p>
            <a:pPr marL="0" indent="0">
              <a:buNone/>
            </a:pPr>
            <a:r>
              <a:rPr lang="en-GB" sz="4000" dirty="0" smtClean="0"/>
              <a:t>$ git push origin master</a:t>
            </a:r>
            <a:endParaRPr lang="en-GB" sz="4300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Repo is now setup for team to CLONE.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6164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dirty="0"/>
              <a:t>Automation Framework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2170" y="3049963"/>
            <a:ext cx="1012323" cy="315637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GB" sz="1600" dirty="0" smtClean="0">
                <a:solidFill>
                  <a:srgbClr val="00AE00"/>
                </a:solidFill>
                <a:latin typeface="Arial" pitchFamily="18"/>
                <a:ea typeface="Microsoft YaHei" pitchFamily="2"/>
                <a:cs typeface="Mangal" pitchFamily="2"/>
              </a:rPr>
              <a:t>Pass</a:t>
            </a:r>
            <a:r>
              <a:rPr lang="en-GB" sz="1600" dirty="0" smtClean="0">
                <a:latin typeface="Arial" pitchFamily="18"/>
                <a:ea typeface="Microsoft YaHei" pitchFamily="2"/>
                <a:cs typeface="Mangal" pitchFamily="2"/>
              </a:rPr>
              <a:t>/</a:t>
            </a:r>
            <a:r>
              <a:rPr lang="en-GB" sz="1600" dirty="0" smtClean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Fail</a:t>
            </a:r>
            <a:endParaRPr lang="en-GB" sz="1600" dirty="0">
              <a:solidFill>
                <a:srgbClr val="FF0000"/>
              </a:solidFill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801455" y="1810408"/>
            <a:ext cx="1542865" cy="1689830"/>
            <a:chOff x="445756" y="1610642"/>
            <a:chExt cx="1542865" cy="168983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51196" y="1610642"/>
              <a:ext cx="1331986" cy="13492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251726" y="1752921"/>
              <a:ext cx="401271" cy="337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445756" y="2931140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10.165.255.22</a:t>
              </a:r>
              <a:endParaRPr lang="en-GB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553" y="2182946"/>
              <a:ext cx="547619" cy="276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000092" y="4349274"/>
            <a:ext cx="1542865" cy="1586418"/>
            <a:chOff x="5220608" y="3768330"/>
            <a:chExt cx="1542865" cy="158641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392129" y="376833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940153" y="3860128"/>
              <a:ext cx="414005" cy="439154"/>
              <a:chOff x="8929800" y="2761200"/>
              <a:chExt cx="971280" cy="97128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6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929800" y="2761200"/>
                <a:ext cx="971280" cy="9712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9205920" y="2849040"/>
                <a:ext cx="411840" cy="271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5928556" y="4325221"/>
              <a:ext cx="437198" cy="437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5220608" y="4985416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10.140.84.213</a:t>
              </a:r>
              <a:endParaRPr lang="en-GB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65276" y="1388658"/>
            <a:ext cx="1542865" cy="1661305"/>
            <a:chOff x="955457" y="1395654"/>
            <a:chExt cx="1542865" cy="16613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126978" y="1395654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TextBox 50"/>
            <p:cNvSpPr txBox="1"/>
            <p:nvPr/>
          </p:nvSpPr>
          <p:spPr>
            <a:xfrm>
              <a:off x="955457" y="2687627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10.230.22.121</a:t>
              </a:r>
              <a:endParaRPr lang="en-GB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071" y="1453060"/>
              <a:ext cx="338096" cy="323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743326" y="183086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44" y="2154069"/>
              <a:ext cx="3619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287901" y="3261409"/>
            <a:ext cx="1542865" cy="1675674"/>
            <a:chOff x="186279" y="3679370"/>
            <a:chExt cx="1542865" cy="167567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355544" y="367937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955456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96" y="4269858"/>
              <a:ext cx="3429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86279" y="4985712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10.230.20.77</a:t>
              </a:r>
              <a:endParaRPr lang="en-GB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006608" y="4512759"/>
            <a:ext cx="1542865" cy="1682994"/>
            <a:chOff x="1830766" y="3672050"/>
            <a:chExt cx="1542865" cy="168299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1876322" y="3672050"/>
              <a:ext cx="1199825" cy="130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print">
              <a:alphaModFix/>
              <a:lum/>
            </a:blip>
            <a:srcRect/>
            <a:stretch>
              <a:fillRect/>
            </a:stretch>
          </p:blipFill>
          <p:spPr>
            <a:xfrm>
              <a:off x="2508959" y="3823334"/>
              <a:ext cx="323340" cy="275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1553" y="4269854"/>
              <a:ext cx="300000" cy="28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1830766" y="4985712"/>
              <a:ext cx="1542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10.230.18.4</a:t>
              </a:r>
              <a:endParaRPr lang="en-GB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02430" y="1395654"/>
            <a:ext cx="927531" cy="830841"/>
            <a:chOff x="4002430" y="1395654"/>
            <a:chExt cx="927531" cy="830841"/>
          </a:xfrm>
        </p:grpSpPr>
        <p:grpSp>
          <p:nvGrpSpPr>
            <p:cNvPr id="16" name="Group 15"/>
            <p:cNvGrpSpPr/>
            <p:nvPr/>
          </p:nvGrpSpPr>
          <p:grpSpPr>
            <a:xfrm>
              <a:off x="4197259" y="1395654"/>
              <a:ext cx="537874" cy="441544"/>
              <a:chOff x="5796360" y="3215880"/>
              <a:chExt cx="628920" cy="48672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4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796360" y="3215880"/>
                <a:ext cx="628920" cy="4867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 cstate="print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5913720" y="3249000"/>
                <a:ext cx="329040" cy="241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4002430" y="1857163"/>
              <a:ext cx="92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Your PC</a:t>
              </a:r>
              <a:endParaRPr lang="en-GB" dirty="0"/>
            </a:p>
          </p:txBody>
        </p:sp>
      </p:grpSp>
      <p:sp>
        <p:nvSpPr>
          <p:cNvPr id="68" name="Straight Connector 67"/>
          <p:cNvSpPr/>
          <p:nvPr/>
        </p:nvSpPr>
        <p:spPr>
          <a:xfrm flipH="1">
            <a:off x="2600913" y="1607969"/>
            <a:ext cx="1696716" cy="3719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9" name="Straight Connector 68"/>
          <p:cNvSpPr/>
          <p:nvPr/>
        </p:nvSpPr>
        <p:spPr>
          <a:xfrm flipH="1" flipV="1">
            <a:off x="2576485" y="1707519"/>
            <a:ext cx="4231574" cy="4198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 flipH="1" flipV="1">
            <a:off x="4735132" y="1707520"/>
            <a:ext cx="2072927" cy="83960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0" name="Straight Connector 69"/>
          <p:cNvSpPr/>
          <p:nvPr/>
        </p:nvSpPr>
        <p:spPr>
          <a:xfrm flipH="1">
            <a:off x="1218748" y="1607969"/>
            <a:ext cx="1196067" cy="1935360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1" name="Straight Connector 70"/>
          <p:cNvSpPr/>
          <p:nvPr/>
        </p:nvSpPr>
        <p:spPr>
          <a:xfrm>
            <a:off x="2508633" y="1760368"/>
            <a:ext cx="269407" cy="30680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2419938" y="1961824"/>
            <a:ext cx="3486957" cy="2605927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3" name="Straight Connector 72"/>
          <p:cNvSpPr/>
          <p:nvPr/>
        </p:nvSpPr>
        <p:spPr>
          <a:xfrm>
            <a:off x="1318653" y="3636992"/>
            <a:ext cx="4518679" cy="1033586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4" name="Straight Connector 73"/>
          <p:cNvSpPr/>
          <p:nvPr/>
        </p:nvSpPr>
        <p:spPr>
          <a:xfrm flipV="1">
            <a:off x="2764116" y="4752417"/>
            <a:ext cx="3142780" cy="127809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5" name="Straight Connector 74"/>
          <p:cNvSpPr/>
          <p:nvPr/>
        </p:nvSpPr>
        <p:spPr>
          <a:xfrm>
            <a:off x="4438332" y="1607969"/>
            <a:ext cx="1488307" cy="293426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tailEnd type="arrow"/>
          </a:ln>
        </p:spPr>
        <p:txBody>
          <a:bodyPr vert="horz" lIns="78903" tIns="39452" rIns="78903" bIns="39452" anchor="ctr" anchorCtr="1" compatLnSpc="0"/>
          <a:lstStyle/>
          <a:p>
            <a:pPr hangingPunct="0">
              <a:buSzPct val="45000"/>
              <a:buFont typeface="StarSymbol"/>
              <a:buNone/>
            </a:pPr>
            <a:endParaRPr lang="en-GB" sz="16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6430023" y="2302280"/>
            <a:ext cx="756072" cy="489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 animBg="1"/>
      <p:bldP spid="69" grpId="0" animBg="1"/>
      <p:bldP spid="4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GIT?</a:t>
            </a:r>
          </a:p>
          <a:p>
            <a:pPr lvl="1"/>
            <a:r>
              <a:rPr lang="en-GB" dirty="0" smtClean="0"/>
              <a:t>Simple to maintain</a:t>
            </a:r>
          </a:p>
          <a:p>
            <a:pPr lvl="1"/>
            <a:r>
              <a:rPr lang="en-GB" dirty="0" smtClean="0"/>
              <a:t>Simple to setup</a:t>
            </a:r>
          </a:p>
          <a:p>
            <a:pPr lvl="1"/>
            <a:r>
              <a:rPr lang="en-GB" dirty="0" smtClean="0"/>
              <a:t>No backup</a:t>
            </a:r>
            <a:endParaRPr lang="en-GB" dirty="0"/>
          </a:p>
          <a:p>
            <a:r>
              <a:rPr lang="en-GB" dirty="0" smtClean="0"/>
              <a:t>Needs to be done on a server with SSH.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3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Install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GIT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apt-get install git-core</a:t>
            </a:r>
          </a:p>
          <a:p>
            <a:r>
              <a:rPr lang="en-GB" dirty="0" smtClean="0"/>
              <a:t>Create a user for GIT (</a:t>
            </a:r>
            <a:r>
              <a:rPr lang="en-GB" dirty="0" err="1" smtClean="0"/>
              <a:t>gituser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adduser</a:t>
            </a:r>
            <a:r>
              <a:rPr lang="en-GB" dirty="0" smtClean="0"/>
              <a:t> &lt;username&gt;</a:t>
            </a:r>
          </a:p>
          <a:p>
            <a:r>
              <a:rPr lang="en-GB" dirty="0" smtClean="0"/>
              <a:t>User should NOT have </a:t>
            </a:r>
            <a:r>
              <a:rPr lang="en-GB" dirty="0" err="1" smtClean="0"/>
              <a:t>sudo</a:t>
            </a:r>
            <a:r>
              <a:rPr lang="en-GB" dirty="0" smtClean="0"/>
              <a:t> rights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pwd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/home/</a:t>
            </a:r>
            <a:r>
              <a:rPr lang="en-GB" dirty="0" err="1" smtClean="0"/>
              <a:t>gituser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52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8 root    </a:t>
            </a:r>
            <a:r>
              <a:rPr lang="en-GB" dirty="0" err="1" smtClean="0"/>
              <a:t>root</a:t>
            </a:r>
            <a:r>
              <a:rPr lang="en-GB" dirty="0" smtClean="0"/>
              <a:t>    4096 Oct  7  2013 ..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220 Mar 31  2011 .</a:t>
            </a:r>
            <a:r>
              <a:rPr lang="en-GB" dirty="0" err="1" smtClean="0"/>
              <a:t>bash_logout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3353 Mar 31  2011 .</a:t>
            </a:r>
            <a:r>
              <a:rPr lang="en-GB" dirty="0" err="1" smtClean="0"/>
              <a:t>bashrc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</a:t>
            </a:r>
            <a:r>
              <a:rPr lang="en-GB" dirty="0" smtClean="0"/>
              <a:t>------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Oct  7  2013 .cache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6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 4 16:03 </a:t>
            </a:r>
            <a:r>
              <a:rPr lang="en-GB" dirty="0" err="1" smtClean="0">
                <a:solidFill>
                  <a:srgbClr val="FF0000"/>
                </a:solidFill>
              </a:rPr>
              <a:t>GIT_repositories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 3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 4 21:06 .m2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675 Mar 31  2011 .profile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 8  2013 Selenium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4206 Jun  4 23:12 .</a:t>
            </a:r>
            <a:r>
              <a:rPr lang="en-GB" dirty="0" err="1" smtClean="0"/>
              <a:t>sh_history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15 12:56 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r>
              <a:rPr lang="en-GB" dirty="0" err="1" smtClean="0">
                <a:solidFill>
                  <a:srgbClr val="FF0000"/>
                </a:solidFill>
              </a:rPr>
              <a:t>ssh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------- 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1144 Nov 12  2013 .</a:t>
            </a:r>
            <a:r>
              <a:rPr lang="en-GB" dirty="0" err="1" smtClean="0"/>
              <a:t>viminfo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 cd </a:t>
            </a:r>
            <a:r>
              <a:rPr lang="en-GB" dirty="0" err="1" smtClean="0"/>
              <a:t>GIT_repositories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main_css.git</a:t>
            </a:r>
            <a:r>
              <a:rPr lang="en-GB" dirty="0" smtClean="0"/>
              <a:t>  </a:t>
            </a:r>
            <a:r>
              <a:rPr lang="en-GB" dirty="0" err="1" smtClean="0"/>
              <a:t>MVN_Selenium.git</a:t>
            </a:r>
            <a:r>
              <a:rPr lang="en-GB" dirty="0" smtClean="0"/>
              <a:t>  </a:t>
            </a:r>
            <a:r>
              <a:rPr lang="en-GB" dirty="0" err="1" smtClean="0"/>
              <a:t>sapi.git</a:t>
            </a:r>
            <a:r>
              <a:rPr lang="en-GB" dirty="0" smtClean="0"/>
              <a:t> 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39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– Repo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Creating the bare repository: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$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  </a:t>
            </a:r>
          </a:p>
          <a:p>
            <a:pPr marL="0" indent="0">
              <a:buNone/>
            </a:pPr>
            <a:r>
              <a:rPr lang="en-GB" dirty="0" smtClean="0"/>
              <a:t>fatal: cannot </a:t>
            </a:r>
            <a:r>
              <a:rPr lang="en-GB" dirty="0" err="1" smtClean="0"/>
              <a:t>mkdir</a:t>
            </a:r>
            <a:r>
              <a:rPr lang="en-GB" dirty="0" smtClean="0"/>
              <a:t> project1.git: Permission denied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git </a:t>
            </a:r>
            <a:r>
              <a:rPr lang="en-GB" dirty="0" err="1" smtClean="0"/>
              <a:t>init</a:t>
            </a:r>
            <a:r>
              <a:rPr lang="en-GB" dirty="0" smtClean="0"/>
              <a:t> --bare project1.git</a:t>
            </a:r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 err="1" smtClean="0"/>
              <a:t>sudo</a:t>
            </a:r>
            <a:r>
              <a:rPr lang="en-GB" dirty="0" smtClean="0"/>
              <a:t>] password for </a:t>
            </a:r>
            <a:r>
              <a:rPr lang="en-GB" dirty="0" err="1" smtClean="0"/>
              <a:t>ian</a:t>
            </a:r>
            <a:r>
              <a:rPr lang="en-GB" dirty="0" smtClean="0"/>
              <a:t>: </a:t>
            </a:r>
          </a:p>
          <a:p>
            <a:pPr marL="0" indent="0">
              <a:buNone/>
            </a:pPr>
            <a:r>
              <a:rPr lang="en-GB" dirty="0" smtClean="0"/>
              <a:t>Initialized empty Git repository in /home/</a:t>
            </a:r>
            <a:r>
              <a:rPr lang="en-GB" dirty="0" err="1" smtClean="0"/>
              <a:t>gituser</a:t>
            </a:r>
            <a:r>
              <a:rPr lang="en-GB" dirty="0" smtClean="0"/>
              <a:t>/</a:t>
            </a:r>
            <a:r>
              <a:rPr lang="en-GB" dirty="0" err="1" smtClean="0"/>
              <a:t>GIT_repositories</a:t>
            </a:r>
            <a:r>
              <a:rPr lang="en-GB" dirty="0" smtClean="0"/>
              <a:t>/project1.git/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9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</a:t>
            </a:r>
            <a:r>
              <a:rPr lang="en-GB" dirty="0" err="1" smtClean="0"/>
              <a:t>Chown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smtClean="0">
                <a:solidFill>
                  <a:srgbClr val="FF0000"/>
                </a:solidFill>
              </a:rPr>
              <a:t>root    </a:t>
            </a:r>
            <a:r>
              <a:rPr lang="en-GB" dirty="0" err="1" smtClean="0">
                <a:solidFill>
                  <a:srgbClr val="FF0000"/>
                </a:solidFill>
              </a:rPr>
              <a:t>root</a:t>
            </a:r>
            <a:r>
              <a:rPr lang="en-GB" dirty="0" smtClean="0">
                <a:solidFill>
                  <a:srgbClr val="FF0000"/>
                </a:solidFill>
              </a:rPr>
              <a:t>   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chown</a:t>
            </a:r>
            <a:r>
              <a:rPr lang="en-GB" dirty="0" smtClean="0"/>
              <a:t> -R </a:t>
            </a:r>
            <a:r>
              <a:rPr lang="en-GB" dirty="0" err="1" smtClean="0"/>
              <a:t>gituser:gituser</a:t>
            </a:r>
            <a:r>
              <a:rPr lang="en-GB" dirty="0" smtClean="0"/>
              <a:t> project1.git/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</a:t>
            </a:r>
          </a:p>
          <a:p>
            <a:pPr marL="0" indent="0">
              <a:buNone/>
            </a:pPr>
            <a:r>
              <a:rPr lang="en-GB" dirty="0" smtClean="0"/>
              <a:t>total 20</a:t>
            </a:r>
          </a:p>
          <a:p>
            <a:pPr marL="0" indent="0">
              <a:buNone/>
            </a:pPr>
            <a:r>
              <a:rPr lang="en-GB" dirty="0" err="1" smtClean="0"/>
              <a:t>drwxrwxr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Nov 25  2013 </a:t>
            </a:r>
            <a:r>
              <a:rPr lang="en-GB" dirty="0" err="1" smtClean="0"/>
              <a:t>main_css.git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12 10:08 </a:t>
            </a:r>
            <a:r>
              <a:rPr lang="en-GB" dirty="0" err="1" smtClean="0"/>
              <a:t>MVN_Selenium.git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gituser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4096 Sep 26 13:41 project1.git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Jul  8 11:11 </a:t>
            </a:r>
            <a:r>
              <a:rPr lang="en-GB" dirty="0" err="1" smtClean="0"/>
              <a:t>sapi.git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drwxrwxrwx</a:t>
            </a:r>
            <a:r>
              <a:rPr lang="en-GB" dirty="0" smtClean="0"/>
              <a:t>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Jun 11 15:29 </a:t>
            </a:r>
            <a:r>
              <a:rPr lang="en-GB" dirty="0" err="1" smtClean="0"/>
              <a:t>Selenium.git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5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$ </a:t>
            </a:r>
            <a:r>
              <a:rPr lang="en-GB" dirty="0" err="1" smtClean="0"/>
              <a:t>ls</a:t>
            </a:r>
            <a:r>
              <a:rPr lang="en-GB" dirty="0" smtClean="0"/>
              <a:t> -la</a:t>
            </a:r>
          </a:p>
          <a:p>
            <a:pPr marL="0" indent="0">
              <a:buNone/>
            </a:pPr>
            <a:r>
              <a:rPr lang="en-GB" dirty="0" smtClean="0"/>
              <a:t>total 40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7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..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branches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66 Sep 26 13:41 </a:t>
            </a:r>
            <a:r>
              <a:rPr lang="en-GB" dirty="0" err="1" smtClean="0">
                <a:solidFill>
                  <a:srgbClr val="FF0000"/>
                </a:solidFill>
              </a:rPr>
              <a:t>config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73 Sep 26 13:41 </a:t>
            </a:r>
            <a:r>
              <a:rPr lang="en-GB" dirty="0" smtClean="0">
                <a:solidFill>
                  <a:srgbClr val="FF0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en-GB" dirty="0" smtClean="0"/>
              <a:t>-</a:t>
            </a:r>
            <a:r>
              <a:rPr lang="en-GB" dirty="0" err="1" smtClean="0"/>
              <a:t>rw</a:t>
            </a:r>
            <a:r>
              <a:rPr lang="en-GB" dirty="0" smtClean="0"/>
              <a:t>-r--r-- 1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  23 Sep 26 13:41 HEAD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</a:t>
            </a:r>
            <a:r>
              <a:rPr lang="en-GB" dirty="0" smtClean="0">
                <a:solidFill>
                  <a:srgbClr val="FF0000"/>
                </a:solidFill>
              </a:rPr>
              <a:t>hooks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2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info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objects</a:t>
            </a:r>
          </a:p>
          <a:p>
            <a:pPr marL="0" indent="0">
              <a:buNone/>
            </a:pPr>
            <a:r>
              <a:rPr lang="en-GB" dirty="0" err="1" smtClean="0"/>
              <a:t>drwxr</a:t>
            </a:r>
            <a:r>
              <a:rPr lang="en-GB" dirty="0" smtClean="0"/>
              <a:t>-</a:t>
            </a:r>
            <a:r>
              <a:rPr lang="en-GB" dirty="0" err="1" smtClean="0"/>
              <a:t>xr</a:t>
            </a:r>
            <a:r>
              <a:rPr lang="en-GB" dirty="0" smtClean="0"/>
              <a:t>-x 4 </a:t>
            </a:r>
            <a:r>
              <a:rPr lang="en-GB" dirty="0" err="1" smtClean="0"/>
              <a:t>gituser</a:t>
            </a:r>
            <a:r>
              <a:rPr lang="en-GB" dirty="0" smtClean="0"/>
              <a:t> </a:t>
            </a:r>
            <a:r>
              <a:rPr lang="en-GB" dirty="0" err="1" smtClean="0"/>
              <a:t>gituser</a:t>
            </a:r>
            <a:r>
              <a:rPr lang="en-GB" dirty="0" smtClean="0"/>
              <a:t> 4096 Sep 26 13:41 refs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9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Setup -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Description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Unnamed repository; edit this file 'description' to name the repository.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$ cd ../</a:t>
            </a:r>
            <a:r>
              <a:rPr lang="en-GB" dirty="0" err="1" smtClean="0"/>
              <a:t>MVN_Selenium.git</a:t>
            </a:r>
            <a:r>
              <a:rPr lang="en-GB" dirty="0" smtClean="0"/>
              <a:t>/</a:t>
            </a:r>
          </a:p>
          <a:p>
            <a:pPr marL="0" indent="0">
              <a:buNone/>
            </a:pPr>
            <a:r>
              <a:rPr lang="en-GB" dirty="0" smtClean="0"/>
              <a:t>$ more description </a:t>
            </a:r>
          </a:p>
          <a:p>
            <a:pPr marL="0" indent="0">
              <a:buNone/>
            </a:pPr>
            <a:r>
              <a:rPr lang="en-GB" dirty="0" smtClean="0"/>
              <a:t>CSS PQA Selenium Maven Repository (CORE 3.7.7+)</a:t>
            </a:r>
          </a:p>
          <a:p>
            <a:pPr marL="0" indent="0">
              <a:buNone/>
            </a:pPr>
            <a:r>
              <a:rPr lang="en-GB" dirty="0" smtClean="0"/>
              <a:t>$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NOTE: This text is used in email notifications to identify the repository.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95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714</Words>
  <Application>Microsoft Office PowerPoint</Application>
  <PresentationFormat>On-screen Show (4:3)</PresentationFormat>
  <Paragraphs>153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Automation Framework Setup</vt:lpstr>
      <vt:lpstr>Automation Framework</vt:lpstr>
      <vt:lpstr>GIT Setup</vt:lpstr>
      <vt:lpstr>GIT Setup - Install</vt:lpstr>
      <vt:lpstr>GIT Setup – Repo Creation</vt:lpstr>
      <vt:lpstr>GIT Setup – Repo Creation</vt:lpstr>
      <vt:lpstr>GIT Setup - Chown</vt:lpstr>
      <vt:lpstr>GIT Setup - Updates</vt:lpstr>
      <vt:lpstr>GIT Setup - Description</vt:lpstr>
      <vt:lpstr>GIT Setup – Config updates</vt:lpstr>
      <vt:lpstr>GIT Setup – .ssh</vt:lpstr>
      <vt:lpstr>GIT Setup – Add files</vt:lpstr>
    </vt:vector>
  </TitlesOfParts>
  <Company>Comverse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 Ian</dc:creator>
  <cp:lastModifiedBy>Phillips Ian</cp:lastModifiedBy>
  <cp:revision>29</cp:revision>
  <dcterms:created xsi:type="dcterms:W3CDTF">2014-09-26T09:14:04Z</dcterms:created>
  <dcterms:modified xsi:type="dcterms:W3CDTF">2014-09-30T10:41:04Z</dcterms:modified>
</cp:coreProperties>
</file>