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6ADC-BABE-4B99-AE89-C85FD8DD4126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37DEA-D519-436D-9AD1-2AB8799A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677656"/>
          </a:xfrm>
        </p:spPr>
        <p:txBody>
          <a:bodyPr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3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2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2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8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4343-A678-4218-A349-B0FA4106C404}" type="datetimeFigureOut">
              <a:rPr lang="en-GB" smtClean="0"/>
              <a:t>09/10/2014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Automation Framework Setup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</a:t>
            </a:r>
            <a:r>
              <a:rPr lang="en-GB" dirty="0" err="1" smtClean="0"/>
              <a:t>Config</a:t>
            </a:r>
            <a:r>
              <a:rPr lang="en-GB" dirty="0" smtClean="0"/>
              <a:t>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300" dirty="0" smtClean="0"/>
              <a:t>$ more </a:t>
            </a:r>
            <a:r>
              <a:rPr lang="en-GB" sz="4300" dirty="0" err="1" smtClean="0"/>
              <a:t>config</a:t>
            </a:r>
            <a:r>
              <a:rPr lang="en-GB" sz="4300" dirty="0" smtClean="0"/>
              <a:t> </a:t>
            </a:r>
          </a:p>
          <a:p>
            <a:pPr marL="0" indent="0">
              <a:buNone/>
            </a:pPr>
            <a:r>
              <a:rPr lang="en-GB" sz="4300" dirty="0" smtClean="0"/>
              <a:t>[core]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repositoryformatversion</a:t>
            </a:r>
            <a:r>
              <a:rPr lang="en-GB" sz="4300" dirty="0" smtClean="0"/>
              <a:t> = 0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filemode</a:t>
            </a:r>
            <a:r>
              <a:rPr lang="en-GB" sz="4300" dirty="0" smtClean="0"/>
              <a:t> = true</a:t>
            </a:r>
          </a:p>
          <a:p>
            <a:pPr marL="0" indent="0">
              <a:buNone/>
            </a:pPr>
            <a:r>
              <a:rPr lang="en-GB" sz="4300" dirty="0" smtClean="0"/>
              <a:t>        bare = true</a:t>
            </a:r>
          </a:p>
          <a:p>
            <a:pPr marL="0" indent="0">
              <a:buNone/>
            </a:pPr>
            <a:endParaRPr lang="en-GB" sz="4300" dirty="0"/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$ $ cd ../</a:t>
            </a:r>
            <a:r>
              <a:rPr lang="en-GB" sz="4300" dirty="0" err="1" smtClean="0"/>
              <a:t>MVN_Selenium.git</a:t>
            </a:r>
            <a:r>
              <a:rPr lang="en-GB" sz="4300" dirty="0" smtClean="0"/>
              <a:t>/</a:t>
            </a:r>
          </a:p>
          <a:p>
            <a:pPr marL="0" indent="0">
              <a:buNone/>
            </a:pPr>
            <a:r>
              <a:rPr lang="en-GB" sz="4300" dirty="0" smtClean="0"/>
              <a:t>$ more </a:t>
            </a:r>
            <a:r>
              <a:rPr lang="en-GB" sz="4300" dirty="0" err="1" smtClean="0"/>
              <a:t>config</a:t>
            </a:r>
            <a:r>
              <a:rPr lang="en-GB" sz="4300" dirty="0" smtClean="0"/>
              <a:t> </a:t>
            </a:r>
          </a:p>
          <a:p>
            <a:pPr marL="0" indent="0">
              <a:buNone/>
            </a:pPr>
            <a:r>
              <a:rPr lang="en-GB" sz="4300" dirty="0" smtClean="0"/>
              <a:t>[core]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repositoryformatversion</a:t>
            </a:r>
            <a:r>
              <a:rPr lang="en-GB" sz="4300" dirty="0" smtClean="0"/>
              <a:t> = 0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filemode</a:t>
            </a:r>
            <a:r>
              <a:rPr lang="en-GB" sz="4300" dirty="0" smtClean="0"/>
              <a:t> = true</a:t>
            </a:r>
          </a:p>
          <a:p>
            <a:pPr marL="0" indent="0">
              <a:buNone/>
            </a:pPr>
            <a:r>
              <a:rPr lang="en-GB" sz="4300" dirty="0" smtClean="0"/>
              <a:t>        bare = true</a:t>
            </a:r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[hooks]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mailinglist</a:t>
            </a:r>
            <a:r>
              <a:rPr lang="en-GB" sz="4300" dirty="0" smtClean="0"/>
              <a:t> = selfservicepqa@comverse.com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emailprefix</a:t>
            </a:r>
            <a:r>
              <a:rPr lang="en-GB" sz="4300" dirty="0" smtClean="0"/>
              <a:t> = "[GIT] "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envelopesender</a:t>
            </a:r>
            <a:r>
              <a:rPr lang="en-GB" sz="4300" dirty="0" smtClean="0"/>
              <a:t> = "ian.phillips@comverse.com"</a:t>
            </a:r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493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</a:t>
            </a:r>
            <a:r>
              <a:rPr lang="en-GB" dirty="0" smtClean="0"/>
              <a:t>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4300" dirty="0" smtClean="0"/>
              <a:t>In the hooks directory you can see a list of templates:</a:t>
            </a:r>
            <a:br>
              <a:rPr lang="en-GB" sz="4300" dirty="0" smtClean="0"/>
            </a:br>
            <a:endParaRPr lang="en-GB" sz="4300" dirty="0" smtClean="0"/>
          </a:p>
          <a:p>
            <a:pPr marL="0" indent="0">
              <a:buNone/>
            </a:pPr>
            <a:r>
              <a:rPr lang="en-GB" sz="4300" dirty="0"/>
              <a:t>$ </a:t>
            </a:r>
            <a:r>
              <a:rPr lang="en-GB" sz="4300" dirty="0" err="1"/>
              <a:t>pwd</a:t>
            </a:r>
            <a:r>
              <a:rPr lang="en-GB" sz="4300" dirty="0"/>
              <a:t>  </a:t>
            </a:r>
          </a:p>
          <a:p>
            <a:pPr marL="0" indent="0">
              <a:buNone/>
            </a:pPr>
            <a:r>
              <a:rPr lang="en-GB" sz="4300" dirty="0"/>
              <a:t>/home/</a:t>
            </a:r>
            <a:r>
              <a:rPr lang="en-GB" sz="4300" dirty="0" err="1"/>
              <a:t>gituser</a:t>
            </a:r>
            <a:r>
              <a:rPr lang="en-GB" sz="4300" dirty="0"/>
              <a:t>/</a:t>
            </a:r>
            <a:r>
              <a:rPr lang="en-GB" sz="4300" dirty="0" err="1"/>
              <a:t>GIT_repositories</a:t>
            </a:r>
            <a:r>
              <a:rPr lang="en-GB" sz="4300" dirty="0"/>
              <a:t>/</a:t>
            </a:r>
            <a:r>
              <a:rPr lang="en-GB" sz="4300" dirty="0" err="1"/>
              <a:t>MVN_Selenium.git</a:t>
            </a:r>
            <a:r>
              <a:rPr lang="en-GB" sz="4300" dirty="0"/>
              <a:t>/hooks</a:t>
            </a:r>
          </a:p>
          <a:p>
            <a:pPr marL="0" indent="0">
              <a:buNone/>
            </a:pPr>
            <a:r>
              <a:rPr lang="en-GB" sz="4300" dirty="0"/>
              <a:t>$ </a:t>
            </a:r>
            <a:r>
              <a:rPr lang="en-GB" sz="4300" dirty="0" err="1"/>
              <a:t>ls</a:t>
            </a:r>
            <a:r>
              <a:rPr lang="en-GB" sz="4300" dirty="0"/>
              <a:t> -l</a:t>
            </a:r>
          </a:p>
          <a:p>
            <a:pPr marL="0" indent="0">
              <a:buNone/>
            </a:pPr>
            <a:r>
              <a:rPr lang="en-GB" sz="4300" dirty="0"/>
              <a:t>total 40</a:t>
            </a:r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 452 Jun  4 11:38 </a:t>
            </a:r>
            <a:r>
              <a:rPr lang="en-GB" sz="4300" dirty="0" err="1"/>
              <a:t>applypatch-msg.sample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 896 Jun  4 11:38 commit-</a:t>
            </a:r>
            <a:r>
              <a:rPr lang="en-GB" sz="4300" dirty="0" err="1"/>
              <a:t>msg.sample</a:t>
            </a:r>
            <a:endParaRPr lang="en-GB" sz="4300" dirty="0"/>
          </a:p>
          <a:p>
            <a:pPr marL="0" indent="0">
              <a:buNone/>
            </a:pPr>
            <a:r>
              <a:rPr lang="en-GB" sz="4300" b="1" dirty="0"/>
              <a:t>-</a:t>
            </a:r>
            <a:r>
              <a:rPr lang="en-GB" sz="4300" b="1" dirty="0" err="1"/>
              <a:t>rwxr</a:t>
            </a:r>
            <a:r>
              <a:rPr lang="en-GB" sz="4300" b="1" dirty="0"/>
              <a:t>-</a:t>
            </a:r>
            <a:r>
              <a:rPr lang="en-GB" sz="4300" b="1" dirty="0" err="1"/>
              <a:t>xr</a:t>
            </a:r>
            <a:r>
              <a:rPr lang="en-GB" sz="4300" b="1" dirty="0"/>
              <a:t>-x 1 </a:t>
            </a:r>
            <a:r>
              <a:rPr lang="en-GB" sz="4300" b="1" dirty="0" err="1"/>
              <a:t>gituser</a:t>
            </a:r>
            <a:r>
              <a:rPr lang="en-GB" sz="4300" b="1" dirty="0"/>
              <a:t> </a:t>
            </a:r>
            <a:r>
              <a:rPr lang="en-GB" sz="4300" b="1" dirty="0" err="1"/>
              <a:t>gituser</a:t>
            </a:r>
            <a:r>
              <a:rPr lang="en-GB" sz="4300" b="1" dirty="0"/>
              <a:t>  546 Jun 12 10:05 post-receive</a:t>
            </a:r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 189 Jun  4 11:38 post-</a:t>
            </a:r>
            <a:r>
              <a:rPr lang="en-GB" sz="4300" dirty="0" err="1"/>
              <a:t>update.sample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 398 Jun  4 11:38 pre-</a:t>
            </a:r>
            <a:r>
              <a:rPr lang="en-GB" sz="4300" dirty="0" err="1"/>
              <a:t>applypatch.sample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1704 Jun  4 11:38 pre-</a:t>
            </a:r>
            <a:r>
              <a:rPr lang="en-GB" sz="4300" dirty="0" err="1"/>
              <a:t>commit.sample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1239 Jun  4 11:38 prepare-commit-</a:t>
            </a:r>
            <a:r>
              <a:rPr lang="en-GB" sz="4300" dirty="0" err="1"/>
              <a:t>msg.sample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4898 Jun  4 11:38 pre-</a:t>
            </a:r>
            <a:r>
              <a:rPr lang="en-GB" sz="4300" dirty="0" err="1"/>
              <a:t>rebase.sample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3611 Jun  4 11:38 </a:t>
            </a:r>
            <a:r>
              <a:rPr lang="en-GB" sz="4300" dirty="0" err="1"/>
              <a:t>update.sample</a:t>
            </a:r>
            <a:endParaRPr lang="en-GB" sz="4300" dirty="0"/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dirty="0" smtClean="0"/>
              <a:t>Not sure where this one comes from as it does not appear to be delivered now.  I copy it from previous repositories but have also attached a copy here.</a:t>
            </a:r>
          </a:p>
          <a:p>
            <a:pPr marL="0" indent="0">
              <a:buNone/>
            </a:pPr>
            <a:r>
              <a:rPr lang="en-GB" dirty="0" smtClean="0"/>
              <a:t>Make sure the template has the correct permissions.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130150"/>
              </p:ext>
            </p:extLst>
          </p:nvPr>
        </p:nvGraphicFramePr>
        <p:xfrm>
          <a:off x="7983538" y="5384800"/>
          <a:ext cx="104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1041480" imgH="685800" progId="Package">
                  <p:embed/>
                </p:oleObj>
              </mc:Choice>
              <mc:Fallback>
                <p:oleObj name="Packager Shell Object" showAsIcon="1" r:id="rId3" imgW="10414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3538" y="5384800"/>
                        <a:ext cx="1041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4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.</a:t>
            </a:r>
            <a:r>
              <a:rPr lang="en-GB" dirty="0" err="1" smtClean="0"/>
              <a:t>ssh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Upload the public key to your home directory and then ‘</a:t>
            </a:r>
            <a:r>
              <a:rPr lang="en-GB" sz="1050" dirty="0" err="1" smtClean="0"/>
              <a:t>sudo</a:t>
            </a:r>
            <a:r>
              <a:rPr lang="en-GB" sz="1050" dirty="0" smtClean="0"/>
              <a:t> </a:t>
            </a:r>
            <a:r>
              <a:rPr lang="en-GB" sz="1050" dirty="0" err="1" smtClean="0"/>
              <a:t>cp</a:t>
            </a:r>
            <a:r>
              <a:rPr lang="en-GB" sz="1050" dirty="0" smtClean="0"/>
              <a:t>’ it to the </a:t>
            </a:r>
            <a:r>
              <a:rPr lang="en-GB" sz="1050" dirty="0" err="1" smtClean="0"/>
              <a:t>gituser</a:t>
            </a:r>
            <a:r>
              <a:rPr lang="en-GB" sz="1050" dirty="0" smtClean="0"/>
              <a:t>/.</a:t>
            </a:r>
            <a:r>
              <a:rPr lang="en-GB" sz="1050" dirty="0" err="1" smtClean="0"/>
              <a:t>ssh</a:t>
            </a:r>
            <a:r>
              <a:rPr lang="en-GB" sz="1050" dirty="0" smtClean="0"/>
              <a:t> directory.</a:t>
            </a:r>
            <a:endParaRPr lang="en-GB" sz="1050" dirty="0"/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 smtClean="0"/>
              <a:t>$cd </a:t>
            </a:r>
            <a:r>
              <a:rPr lang="en-GB" sz="1050" dirty="0"/>
              <a:t>/home/</a:t>
            </a:r>
            <a:r>
              <a:rPr lang="en-GB" sz="1050" dirty="0" err="1"/>
              <a:t>gituser</a:t>
            </a:r>
            <a:r>
              <a:rPr lang="en-GB" sz="1050" dirty="0"/>
              <a:t>/.</a:t>
            </a:r>
            <a:r>
              <a:rPr lang="en-GB" sz="1050" dirty="0" err="1"/>
              <a:t>ssh</a:t>
            </a:r>
            <a:r>
              <a:rPr lang="en-GB" sz="1050" dirty="0"/>
              <a:t> </a:t>
            </a:r>
            <a:endParaRPr lang="en-GB" sz="1050" dirty="0" smtClean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 smtClean="0"/>
              <a:t>$</a:t>
            </a:r>
            <a:r>
              <a:rPr lang="en-GB" sz="1050" dirty="0" err="1" smtClean="0"/>
              <a:t>sudo</a:t>
            </a:r>
            <a:r>
              <a:rPr lang="en-GB" sz="1050" dirty="0" smtClean="0"/>
              <a:t> </a:t>
            </a:r>
            <a:r>
              <a:rPr lang="en-GB" sz="1050" dirty="0" err="1"/>
              <a:t>chmod</a:t>
            </a:r>
            <a:r>
              <a:rPr lang="en-GB" sz="1050" dirty="0"/>
              <a:t> </a:t>
            </a:r>
            <a:r>
              <a:rPr lang="en-GB" sz="1050" dirty="0" err="1"/>
              <a:t>a+w</a:t>
            </a:r>
            <a:r>
              <a:rPr lang="en-GB" sz="1050" dirty="0"/>
              <a:t> </a:t>
            </a:r>
            <a:r>
              <a:rPr lang="en-GB" sz="1050" dirty="0" err="1"/>
              <a:t>authorized_keys</a:t>
            </a:r>
            <a:r>
              <a:rPr lang="en-GB" sz="1050" dirty="0"/>
              <a:t> </a:t>
            </a:r>
            <a:endParaRPr lang="en-GB" sz="1050" dirty="0" smtClean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 smtClean="0"/>
              <a:t>$cat </a:t>
            </a:r>
            <a:r>
              <a:rPr lang="en-GB" sz="1050" dirty="0"/>
              <a:t>&lt;</a:t>
            </a:r>
            <a:r>
              <a:rPr lang="en-GB" sz="1050" dirty="0" err="1"/>
              <a:t>your_public_key</a:t>
            </a:r>
            <a:r>
              <a:rPr lang="en-GB" sz="1050" dirty="0"/>
              <a:t>&gt; &gt;&gt; </a:t>
            </a:r>
            <a:r>
              <a:rPr lang="en-GB" sz="1050" dirty="0" err="1"/>
              <a:t>authorized_keys</a:t>
            </a:r>
            <a:r>
              <a:rPr lang="en-GB" sz="1050" dirty="0"/>
              <a:t> </a:t>
            </a:r>
            <a:endParaRPr lang="en-GB" sz="1050" dirty="0" smtClean="0"/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$</a:t>
            </a:r>
            <a:r>
              <a:rPr lang="en-GB" sz="1050" dirty="0" err="1" smtClean="0"/>
              <a:t>sudo</a:t>
            </a:r>
            <a:r>
              <a:rPr lang="en-GB" sz="1050" dirty="0" smtClean="0"/>
              <a:t> </a:t>
            </a:r>
            <a:r>
              <a:rPr lang="en-GB" sz="1050" dirty="0" err="1"/>
              <a:t>chmod</a:t>
            </a:r>
            <a:r>
              <a:rPr lang="en-GB" sz="1050" dirty="0"/>
              <a:t> a-w </a:t>
            </a:r>
            <a:r>
              <a:rPr lang="en-GB" sz="1050" dirty="0" err="1" smtClean="0"/>
              <a:t>authorized_keys</a:t>
            </a:r>
            <a:r>
              <a:rPr lang="en-GB" sz="1050" dirty="0" smtClean="0"/>
              <a:t>  &lt;&lt;&lt; Do not forget this one or people will be asked for a password to access GIT&gt;&gt;&gt;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55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Add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000" dirty="0" smtClean="0"/>
              <a:t># on YOUR computer </a:t>
            </a:r>
          </a:p>
          <a:p>
            <a:pPr marL="0" indent="0">
              <a:buNone/>
            </a:pPr>
            <a:r>
              <a:rPr lang="en-GB" sz="4000" dirty="0" smtClean="0"/>
              <a:t>$ cd project1 </a:t>
            </a:r>
          </a:p>
          <a:p>
            <a:pPr marL="0" indent="0">
              <a:buNone/>
            </a:pPr>
            <a:r>
              <a:rPr lang="en-GB" sz="4000" dirty="0" smtClean="0"/>
              <a:t>$ git </a:t>
            </a:r>
            <a:r>
              <a:rPr lang="en-GB" sz="4000" dirty="0" err="1" smtClean="0"/>
              <a:t>init</a:t>
            </a:r>
            <a:r>
              <a:rPr lang="en-GB" sz="4000" dirty="0" smtClean="0"/>
              <a:t> </a:t>
            </a:r>
          </a:p>
          <a:p>
            <a:pPr marL="0" indent="0">
              <a:buNone/>
            </a:pPr>
            <a:r>
              <a:rPr lang="en-GB" sz="4000" dirty="0" smtClean="0"/>
              <a:t>$ git add . </a:t>
            </a:r>
          </a:p>
          <a:p>
            <a:pPr marL="0" indent="0">
              <a:buNone/>
            </a:pPr>
            <a:r>
              <a:rPr lang="en-GB" sz="4000" dirty="0" smtClean="0"/>
              <a:t>$ git commit -m 'initial commit' </a:t>
            </a:r>
          </a:p>
          <a:p>
            <a:pPr marL="0" indent="0">
              <a:buNone/>
            </a:pPr>
            <a:r>
              <a:rPr lang="en-GB" sz="4000" dirty="0" smtClean="0"/>
              <a:t>$ git remote add origin ssh://gituser@10.165.255.22/home/gituser/GIT_repositories/project1.git</a:t>
            </a:r>
          </a:p>
          <a:p>
            <a:pPr marL="0" indent="0">
              <a:buNone/>
            </a:pPr>
            <a:r>
              <a:rPr lang="en-GB" sz="4000" dirty="0" smtClean="0"/>
              <a:t>$ git push origin master</a:t>
            </a:r>
            <a:endParaRPr lang="en-GB" sz="43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Repo is now setup for team to CLONE.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616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Automation Framework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2170" y="3049963"/>
            <a:ext cx="1012323" cy="315637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GB" sz="1600" dirty="0" smtClean="0">
                <a:solidFill>
                  <a:srgbClr val="00AE00"/>
                </a:solidFill>
                <a:latin typeface="Arial" pitchFamily="18"/>
                <a:ea typeface="Microsoft YaHei" pitchFamily="2"/>
                <a:cs typeface="Mangal" pitchFamily="2"/>
              </a:rPr>
              <a:t>Pass</a:t>
            </a:r>
            <a:r>
              <a:rPr lang="en-GB" sz="1600" dirty="0" smtClean="0">
                <a:latin typeface="Arial" pitchFamily="18"/>
                <a:ea typeface="Microsoft YaHei" pitchFamily="2"/>
                <a:cs typeface="Mangal" pitchFamily="2"/>
              </a:rPr>
              <a:t>/</a:t>
            </a:r>
            <a:r>
              <a:rPr lang="en-GB" sz="16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Fail</a:t>
            </a:r>
            <a:endParaRPr lang="en-GB" sz="1600" dirty="0">
              <a:solidFill>
                <a:srgbClr val="FF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01455" y="1810408"/>
            <a:ext cx="1542865" cy="1689830"/>
            <a:chOff x="445756" y="1610642"/>
            <a:chExt cx="1542865" cy="168983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51196" y="1610642"/>
              <a:ext cx="1331986" cy="1349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251726" y="1752921"/>
              <a:ext cx="401271" cy="337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445756" y="2931140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10.165.255.22</a:t>
              </a:r>
              <a:endParaRPr lang="en-GB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553" y="2182946"/>
              <a:ext cx="547619" cy="27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000092" y="4349274"/>
            <a:ext cx="1542865" cy="1586418"/>
            <a:chOff x="5220608" y="3768330"/>
            <a:chExt cx="1542865" cy="158641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392129" y="376833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940153" y="3860128"/>
              <a:ext cx="414005" cy="439154"/>
              <a:chOff x="8929800" y="2761200"/>
              <a:chExt cx="971280" cy="97128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29800" y="2761200"/>
                <a:ext cx="971280" cy="971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205920" y="2849040"/>
                <a:ext cx="411840" cy="271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928556" y="4325221"/>
              <a:ext cx="437198" cy="437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5220608" y="4985416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10.140.84.213</a:t>
              </a:r>
              <a:endParaRPr lang="en-GB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65276" y="1388658"/>
            <a:ext cx="1542865" cy="1661305"/>
            <a:chOff x="955457" y="1395654"/>
            <a:chExt cx="1542865" cy="16613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126978" y="1395654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955457" y="2687627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10.230.22.121</a:t>
              </a:r>
              <a:endParaRPr lang="en-GB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071" y="1453060"/>
              <a:ext cx="338096" cy="32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743326" y="183086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44" y="2154069"/>
              <a:ext cx="361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287901" y="3261409"/>
            <a:ext cx="1542865" cy="1675674"/>
            <a:chOff x="186279" y="3679370"/>
            <a:chExt cx="1542865" cy="167567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55544" y="367937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55456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96" y="4269858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86279" y="4985712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10.230.20.77</a:t>
              </a:r>
              <a:endParaRPr lang="en-GB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006608" y="4512759"/>
            <a:ext cx="1542865" cy="1682994"/>
            <a:chOff x="1830766" y="3672050"/>
            <a:chExt cx="1542865" cy="168299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6322" y="367205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2508959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553" y="4269854"/>
              <a:ext cx="300000" cy="28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1830766" y="4985712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10.230.18.4</a:t>
              </a:r>
              <a:endParaRPr lang="en-GB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02430" y="1395654"/>
            <a:ext cx="927531" cy="830841"/>
            <a:chOff x="4002430" y="1395654"/>
            <a:chExt cx="927531" cy="830841"/>
          </a:xfrm>
        </p:grpSpPr>
        <p:grpSp>
          <p:nvGrpSpPr>
            <p:cNvPr id="16" name="Group 15"/>
            <p:cNvGrpSpPr/>
            <p:nvPr/>
          </p:nvGrpSpPr>
          <p:grpSpPr>
            <a:xfrm>
              <a:off x="4197259" y="1395654"/>
              <a:ext cx="537874" cy="441544"/>
              <a:chOff x="5796360" y="3215880"/>
              <a:chExt cx="628920" cy="48672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4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796360" y="3215880"/>
                <a:ext cx="628920" cy="486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913720" y="3249000"/>
                <a:ext cx="329040" cy="241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4002430" y="1857163"/>
              <a:ext cx="92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Your PC</a:t>
              </a:r>
              <a:endParaRPr lang="en-GB" dirty="0"/>
            </a:p>
          </p:txBody>
        </p:sp>
      </p:grpSp>
      <p:sp>
        <p:nvSpPr>
          <p:cNvPr id="68" name="Straight Connector 67"/>
          <p:cNvSpPr/>
          <p:nvPr/>
        </p:nvSpPr>
        <p:spPr>
          <a:xfrm flipH="1">
            <a:off x="2600913" y="1607969"/>
            <a:ext cx="1696716" cy="3719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9" name="Straight Connector 68"/>
          <p:cNvSpPr/>
          <p:nvPr/>
        </p:nvSpPr>
        <p:spPr>
          <a:xfrm flipH="1" flipV="1">
            <a:off x="2576485" y="1707519"/>
            <a:ext cx="4231574" cy="419801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 flipH="1" flipV="1">
            <a:off x="4735132" y="1707520"/>
            <a:ext cx="2072927" cy="83960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0" name="Straight Connector 69"/>
          <p:cNvSpPr/>
          <p:nvPr/>
        </p:nvSpPr>
        <p:spPr>
          <a:xfrm flipH="1">
            <a:off x="1218748" y="1607969"/>
            <a:ext cx="1196067" cy="193536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1" name="Straight Connector 70"/>
          <p:cNvSpPr/>
          <p:nvPr/>
        </p:nvSpPr>
        <p:spPr>
          <a:xfrm>
            <a:off x="2508633" y="1760368"/>
            <a:ext cx="269407" cy="30680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2" name="Straight Connector 71"/>
          <p:cNvSpPr/>
          <p:nvPr/>
        </p:nvSpPr>
        <p:spPr>
          <a:xfrm>
            <a:off x="2419938" y="1961824"/>
            <a:ext cx="3486957" cy="26059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3" name="Straight Connector 72"/>
          <p:cNvSpPr/>
          <p:nvPr/>
        </p:nvSpPr>
        <p:spPr>
          <a:xfrm>
            <a:off x="1318653" y="3636992"/>
            <a:ext cx="4518679" cy="1033586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4" name="Straight Connector 73"/>
          <p:cNvSpPr/>
          <p:nvPr/>
        </p:nvSpPr>
        <p:spPr>
          <a:xfrm flipV="1">
            <a:off x="2764116" y="4752417"/>
            <a:ext cx="3142780" cy="127809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5" name="Straight Connector 74"/>
          <p:cNvSpPr/>
          <p:nvPr/>
        </p:nvSpPr>
        <p:spPr>
          <a:xfrm>
            <a:off x="4438332" y="1607969"/>
            <a:ext cx="1488307" cy="293426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30023" y="2302280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 animBg="1"/>
      <p:bldP spid="69" grpId="0" animBg="1"/>
      <p:bldP spid="4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</a:p>
          <a:p>
            <a:pPr lvl="1"/>
            <a:r>
              <a:rPr lang="en-GB" dirty="0" smtClean="0"/>
              <a:t>Simple to maintain</a:t>
            </a:r>
          </a:p>
          <a:p>
            <a:pPr lvl="1"/>
            <a:r>
              <a:rPr lang="en-GB" dirty="0" smtClean="0"/>
              <a:t>Simple to setup</a:t>
            </a:r>
          </a:p>
          <a:p>
            <a:pPr lvl="1"/>
            <a:r>
              <a:rPr lang="en-GB" dirty="0" smtClean="0"/>
              <a:t>No backup</a:t>
            </a:r>
            <a:endParaRPr lang="en-GB" dirty="0"/>
          </a:p>
          <a:p>
            <a:r>
              <a:rPr lang="en-GB" dirty="0" smtClean="0"/>
              <a:t>Needs to be done on a server with SSH.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3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Install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GIT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apt-get install git-core</a:t>
            </a:r>
          </a:p>
          <a:p>
            <a:r>
              <a:rPr lang="en-GB" dirty="0" smtClean="0"/>
              <a:t>Create a user for GIT (</a:t>
            </a:r>
            <a:r>
              <a:rPr lang="en-GB" dirty="0" err="1" smtClean="0"/>
              <a:t>gituser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adduser</a:t>
            </a:r>
            <a:r>
              <a:rPr lang="en-GB" dirty="0" smtClean="0"/>
              <a:t> &lt;username&gt;</a:t>
            </a:r>
          </a:p>
          <a:p>
            <a:r>
              <a:rPr lang="en-GB" dirty="0" smtClean="0"/>
              <a:t>User should NOT have </a:t>
            </a:r>
            <a:r>
              <a:rPr lang="en-GB" dirty="0" err="1" smtClean="0"/>
              <a:t>sudo</a:t>
            </a:r>
            <a:r>
              <a:rPr lang="en-GB" dirty="0" smtClean="0"/>
              <a:t> rights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9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Repo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pwd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/home/</a:t>
            </a:r>
            <a:r>
              <a:rPr lang="en-GB" dirty="0" err="1" smtClean="0"/>
              <a:t>gituser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-la</a:t>
            </a:r>
          </a:p>
          <a:p>
            <a:pPr marL="0" indent="0">
              <a:buNone/>
            </a:pPr>
            <a:r>
              <a:rPr lang="en-GB" dirty="0" smtClean="0"/>
              <a:t>total 52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 4 21:06 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8 root    </a:t>
            </a:r>
            <a:r>
              <a:rPr lang="en-GB" dirty="0" err="1" smtClean="0"/>
              <a:t>root</a:t>
            </a:r>
            <a:r>
              <a:rPr lang="en-GB" dirty="0" smtClean="0"/>
              <a:t>    4096 Oct  7  2013 ..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220 Mar 31  2011 .</a:t>
            </a:r>
            <a:r>
              <a:rPr lang="en-GB" dirty="0" err="1" smtClean="0"/>
              <a:t>bash_logout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3353 Mar 31  2011 .</a:t>
            </a:r>
            <a:r>
              <a:rPr lang="en-GB" dirty="0" err="1" smtClean="0"/>
              <a:t>bashrc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</a:t>
            </a:r>
            <a:r>
              <a:rPr lang="en-GB" dirty="0" smtClean="0"/>
              <a:t>------ 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Oct  7  2013 .cache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6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 4 16:03 </a:t>
            </a:r>
            <a:r>
              <a:rPr lang="en-GB" dirty="0" err="1" smtClean="0">
                <a:solidFill>
                  <a:srgbClr val="FF0000"/>
                </a:solidFill>
              </a:rPr>
              <a:t>GIT_repositories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 3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 4 21:06 .m2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675 Mar 31  2011 .profile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 8  2013 Selenium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-------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4206 Jun  4 23:12 .</a:t>
            </a:r>
            <a:r>
              <a:rPr lang="en-GB" dirty="0" err="1" smtClean="0"/>
              <a:t>sh_history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15 12:56 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r>
              <a:rPr lang="en-GB" dirty="0" err="1" smtClean="0">
                <a:solidFill>
                  <a:srgbClr val="FF0000"/>
                </a:solidFill>
              </a:rPr>
              <a:t>ssh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-------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1144 Nov 12  2013 .</a:t>
            </a:r>
            <a:r>
              <a:rPr lang="en-GB" dirty="0" err="1" smtClean="0"/>
              <a:t>viminfo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 cd </a:t>
            </a:r>
            <a:r>
              <a:rPr lang="en-GB" dirty="0" err="1" smtClean="0"/>
              <a:t>GIT_repositories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main_css.git</a:t>
            </a:r>
            <a:r>
              <a:rPr lang="en-GB" dirty="0" smtClean="0"/>
              <a:t>  </a:t>
            </a:r>
            <a:r>
              <a:rPr lang="en-GB" dirty="0" err="1" smtClean="0"/>
              <a:t>MVN_Selenium.git</a:t>
            </a:r>
            <a:r>
              <a:rPr lang="en-GB" dirty="0" smtClean="0"/>
              <a:t>  </a:t>
            </a:r>
            <a:r>
              <a:rPr lang="en-GB" dirty="0" err="1" smtClean="0"/>
              <a:t>sapi.git</a:t>
            </a:r>
            <a:r>
              <a:rPr lang="en-GB" dirty="0" smtClean="0"/>
              <a:t> 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39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Repo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Creating the bare repository: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$ git </a:t>
            </a:r>
            <a:r>
              <a:rPr lang="en-GB" dirty="0" err="1" smtClean="0"/>
              <a:t>init</a:t>
            </a:r>
            <a:r>
              <a:rPr lang="en-GB" dirty="0" smtClean="0"/>
              <a:t> --bare project1.git  </a:t>
            </a:r>
          </a:p>
          <a:p>
            <a:pPr marL="0" indent="0">
              <a:buNone/>
            </a:pPr>
            <a:r>
              <a:rPr lang="en-GB" dirty="0" smtClean="0"/>
              <a:t>fatal: cannot </a:t>
            </a:r>
            <a:r>
              <a:rPr lang="en-GB" dirty="0" err="1" smtClean="0"/>
              <a:t>mkdir</a:t>
            </a:r>
            <a:r>
              <a:rPr lang="en-GB" dirty="0" smtClean="0"/>
              <a:t> project1.git: Permission denied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git </a:t>
            </a:r>
            <a:r>
              <a:rPr lang="en-GB" dirty="0" err="1" smtClean="0"/>
              <a:t>init</a:t>
            </a:r>
            <a:r>
              <a:rPr lang="en-GB" dirty="0" smtClean="0"/>
              <a:t> --bare project1.git</a:t>
            </a:r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dirty="0" err="1" smtClean="0"/>
              <a:t>sudo</a:t>
            </a:r>
            <a:r>
              <a:rPr lang="en-GB" dirty="0" smtClean="0"/>
              <a:t>] password for </a:t>
            </a:r>
            <a:r>
              <a:rPr lang="en-GB" dirty="0" err="1" smtClean="0"/>
              <a:t>ian</a:t>
            </a:r>
            <a:r>
              <a:rPr lang="en-GB" dirty="0" smtClean="0"/>
              <a:t>: </a:t>
            </a:r>
          </a:p>
          <a:p>
            <a:pPr marL="0" indent="0">
              <a:buNone/>
            </a:pPr>
            <a:r>
              <a:rPr lang="en-GB" dirty="0" smtClean="0"/>
              <a:t>Initialized empty Git repository in /home/</a:t>
            </a:r>
            <a:r>
              <a:rPr lang="en-GB" dirty="0" err="1" smtClean="0"/>
              <a:t>gituser</a:t>
            </a:r>
            <a:r>
              <a:rPr lang="en-GB" dirty="0" smtClean="0"/>
              <a:t>/</a:t>
            </a:r>
            <a:r>
              <a:rPr lang="en-GB" dirty="0" err="1" smtClean="0"/>
              <a:t>GIT_repositories</a:t>
            </a:r>
            <a:r>
              <a:rPr lang="en-GB" dirty="0" smtClean="0"/>
              <a:t>/project1.git/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4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</a:t>
            </a:r>
            <a:r>
              <a:rPr lang="en-GB" dirty="0" err="1" smtClean="0"/>
              <a:t>Chown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</a:t>
            </a:r>
          </a:p>
          <a:p>
            <a:pPr marL="0" indent="0">
              <a:buNone/>
            </a:pPr>
            <a:r>
              <a:rPr lang="en-GB" dirty="0" smtClean="0"/>
              <a:t>total 20</a:t>
            </a: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25  2013 </a:t>
            </a:r>
            <a:r>
              <a:rPr lang="en-GB" dirty="0" err="1" smtClean="0"/>
              <a:t>main_css.git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12 10:08 </a:t>
            </a:r>
            <a:r>
              <a:rPr lang="en-GB" dirty="0" err="1" smtClean="0"/>
              <a:t>MVN_Selenium.git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smtClean="0">
                <a:solidFill>
                  <a:srgbClr val="FF0000"/>
                </a:solidFill>
              </a:rPr>
              <a:t>root    </a:t>
            </a:r>
            <a:r>
              <a:rPr lang="en-GB" dirty="0" err="1" smtClean="0">
                <a:solidFill>
                  <a:srgbClr val="FF0000"/>
                </a:solidFill>
              </a:rPr>
              <a:t>root</a:t>
            </a:r>
            <a:r>
              <a:rPr lang="en-GB" dirty="0" smtClean="0">
                <a:solidFill>
                  <a:srgbClr val="FF0000"/>
                </a:solidFill>
              </a:rPr>
              <a:t>    </a:t>
            </a:r>
            <a:r>
              <a:rPr lang="en-GB" dirty="0" smtClean="0"/>
              <a:t>4096 Sep 26 13:41 project1.git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Jul  8 11:11 </a:t>
            </a:r>
            <a:r>
              <a:rPr lang="en-GB" dirty="0" err="1" smtClean="0"/>
              <a:t>sapi.git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drwxrwxrwx</a:t>
            </a:r>
            <a:r>
              <a:rPr lang="en-GB" dirty="0" smtClean="0"/>
              <a:t>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11 15:29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chown</a:t>
            </a:r>
            <a:r>
              <a:rPr lang="en-GB" dirty="0" smtClean="0"/>
              <a:t> -R </a:t>
            </a:r>
            <a:r>
              <a:rPr lang="en-GB" dirty="0" err="1" smtClean="0"/>
              <a:t>gituser:gituser</a:t>
            </a:r>
            <a:r>
              <a:rPr lang="en-GB" dirty="0" smtClean="0"/>
              <a:t> project1.git/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</a:t>
            </a:r>
          </a:p>
          <a:p>
            <a:pPr marL="0" indent="0">
              <a:buNone/>
            </a:pPr>
            <a:r>
              <a:rPr lang="en-GB" dirty="0" smtClean="0"/>
              <a:t>total 20</a:t>
            </a: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25  2013 </a:t>
            </a:r>
            <a:r>
              <a:rPr lang="en-GB" dirty="0" err="1" smtClean="0"/>
              <a:t>main_css.git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12 10:08 </a:t>
            </a:r>
            <a:r>
              <a:rPr lang="en-GB" dirty="0" err="1" smtClean="0"/>
              <a:t>MVN_Selenium.git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>
                <a:solidFill>
                  <a:srgbClr val="FF0000"/>
                </a:solidFill>
              </a:rPr>
              <a:t>gituser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gituser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4096 Sep 26 13:41 project1.git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Jul  8 11:11 </a:t>
            </a:r>
            <a:r>
              <a:rPr lang="en-GB" dirty="0" err="1" smtClean="0"/>
              <a:t>sapi.git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drwxrwxrwx</a:t>
            </a:r>
            <a:r>
              <a:rPr lang="en-GB" dirty="0" smtClean="0"/>
              <a:t>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11 15:29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50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-la</a:t>
            </a:r>
          </a:p>
          <a:p>
            <a:pPr marL="0" indent="0">
              <a:buNone/>
            </a:pPr>
            <a:r>
              <a:rPr lang="en-GB" dirty="0" smtClean="0"/>
              <a:t>total 40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..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branches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66 Sep 26 13:41 </a:t>
            </a:r>
            <a:r>
              <a:rPr lang="en-GB" dirty="0" err="1" smtClean="0">
                <a:solidFill>
                  <a:srgbClr val="FF0000"/>
                </a:solidFill>
              </a:rPr>
              <a:t>config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73 Sep 26 13:41 </a:t>
            </a:r>
            <a:r>
              <a:rPr lang="en-GB" dirty="0" smtClean="0">
                <a:solidFill>
                  <a:srgbClr val="FF000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23 Sep 26 13:41 HEAD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</a:t>
            </a:r>
            <a:r>
              <a:rPr lang="en-GB" dirty="0" smtClean="0">
                <a:solidFill>
                  <a:srgbClr val="FF0000"/>
                </a:solidFill>
              </a:rPr>
              <a:t>hooks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info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4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objects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4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refs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9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Description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more description </a:t>
            </a:r>
          </a:p>
          <a:p>
            <a:pPr marL="0" indent="0">
              <a:buNone/>
            </a:pPr>
            <a:r>
              <a:rPr lang="en-GB" dirty="0" smtClean="0"/>
              <a:t>Unnamed repository; edit this file 'description' to name the repository.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r>
              <a:rPr lang="en-GB" dirty="0" smtClean="0"/>
              <a:t>$ cd ../</a:t>
            </a:r>
            <a:r>
              <a:rPr lang="en-GB" dirty="0" err="1" smtClean="0"/>
              <a:t>MVN_Selenium.git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$ more description </a:t>
            </a:r>
          </a:p>
          <a:p>
            <a:pPr marL="0" indent="0">
              <a:buNone/>
            </a:pPr>
            <a:r>
              <a:rPr lang="en-GB" dirty="0" smtClean="0"/>
              <a:t>CSS PQA Selenium Maven Repository (CORE 3.7.7+)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NOTE: This text is used in email notifications to identify the repository.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195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730</Words>
  <Application>Microsoft Office PowerPoint</Application>
  <PresentationFormat>On-screen Show (4:3)</PresentationFormat>
  <Paragraphs>175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Package</vt:lpstr>
      <vt:lpstr>Automation Framework Setup</vt:lpstr>
      <vt:lpstr>Automation Framework</vt:lpstr>
      <vt:lpstr>GIT Setup</vt:lpstr>
      <vt:lpstr>GIT Setup - Install</vt:lpstr>
      <vt:lpstr>GIT Setup – Repo Creation</vt:lpstr>
      <vt:lpstr>GIT Setup – Repo Creation</vt:lpstr>
      <vt:lpstr>GIT Setup - Chown</vt:lpstr>
      <vt:lpstr>GIT Setup - Updates</vt:lpstr>
      <vt:lpstr>GIT Setup - Description</vt:lpstr>
      <vt:lpstr>GIT Setup – Config updates</vt:lpstr>
      <vt:lpstr>GIT Setup – Template</vt:lpstr>
      <vt:lpstr>GIT Setup – .ssh</vt:lpstr>
      <vt:lpstr>GIT Setup – Add files</vt:lpstr>
    </vt:vector>
  </TitlesOfParts>
  <Company>Comverse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 Ian</dc:creator>
  <cp:lastModifiedBy>Admin</cp:lastModifiedBy>
  <cp:revision>31</cp:revision>
  <dcterms:created xsi:type="dcterms:W3CDTF">2014-09-26T09:14:04Z</dcterms:created>
  <dcterms:modified xsi:type="dcterms:W3CDTF">2014-10-09T09:53:34Z</dcterms:modified>
</cp:coreProperties>
</file>