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7" Type="http://schemas.microsoft.com/office/2016/11/relationships/changesInfo" Target="changesInfos/changesInfo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hra101@gmail.com" userId="c0669871a02648a9" providerId="LiveId" clId="{0FE0AC74-5B01-2342-8257-122DE80048CE}"/>
    <pc:docChg chg="modSld">
      <pc:chgData name="sandhra101@gmail.com" userId="c0669871a02648a9" providerId="LiveId" clId="{0FE0AC74-5B01-2342-8257-122DE80048CE}" dt="2022-07-10T15:32:56.523" v="2" actId="14100"/>
      <pc:docMkLst>
        <pc:docMk/>
      </pc:docMkLst>
      <pc:sldChg chg="modSp">
        <pc:chgData name="sandhra101@gmail.com" userId="c0669871a02648a9" providerId="LiveId" clId="{0FE0AC74-5B01-2342-8257-122DE80048CE}" dt="2022-07-10T15:32:56.523" v="2" actId="14100"/>
        <pc:sldMkLst>
          <pc:docMk/>
          <pc:sldMk cId="342822429" sldId="256"/>
        </pc:sldMkLst>
        <pc:spChg chg="mod">
          <ac:chgData name="sandhra101@gmail.com" userId="c0669871a02648a9" providerId="LiveId" clId="{0FE0AC74-5B01-2342-8257-122DE80048CE}" dt="2022-07-10T15:32:56.523" v="2" actId="14100"/>
          <ac:spMkLst>
            <pc:docMk/>
            <pc:sldMk cId="342822429" sldId="256"/>
            <ac:spMk id="3" creationId="{717ED524-E729-2F08-C9A7-9A10649430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A5E8-0D0E-B214-A93A-1547F9BD2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3D471-84EB-BF5E-E761-A45769B5C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A9B6-1B3D-435F-95E3-BC5C7871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A31E-B826-C446-B762-F3359F50EEEB}" type="datetimeFigureOut">
              <a:rPr lang="en-US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7894-58B8-F774-A3AE-44254BDD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C851-56F4-7304-C9A3-A9DDF91C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EDF-BA18-A146-86E3-82A5175B0B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CA86-678E-E462-4000-627B03BA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A606F-FAC4-722F-54C1-1B7CA68C1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DF04-DFAA-6D83-1742-4071CCB6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A31E-B826-C446-B762-F3359F50EEEB}" type="datetimeFigureOut">
              <a:rPr lang="en-US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48C09-4E68-B72E-926B-A1ADA292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61D5D-A0D0-6C64-56DF-D024728C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EDF-BA18-A146-86E3-82A5175B0B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3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76F14-8D2A-36E4-9841-B39D74F73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D0C32-EEBA-F8A3-67BF-5E6299C69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F22C-4C80-D60C-30BC-17DD3220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A31E-B826-C446-B762-F3359F50EEEB}" type="datetimeFigureOut">
              <a:rPr lang="en-US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AA585-CCFA-92AC-BFAF-5F18EB5A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02B68-3502-06D0-B691-A84DE49A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EDF-BA18-A146-86E3-82A5175B0B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D837-4DB2-4318-EDC8-3FE34E70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1DF6-CE79-939B-F0C4-E63CD51F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9120-12E7-6A69-5327-C9F4F6C9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A31E-B826-C446-B762-F3359F50EEEB}" type="datetimeFigureOut">
              <a:rPr lang="en-US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6F00-B4C2-52DE-AB77-5B7BE4F4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842D-37FE-C3D0-2B3C-885C7931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EDF-BA18-A146-86E3-82A5175B0B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6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6D89-F52B-3AA2-797F-9EB85D6B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B7B54-A84B-F931-23F3-792E54B43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53361-F1AE-E407-C887-BC8A740C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A31E-B826-C446-B762-F3359F50EEEB}" type="datetimeFigureOut">
              <a:rPr lang="en-US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F70EA-67A4-4C88-4C52-3719E0D7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BE2BE-3F39-9CE7-CA1E-F2F6874F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EDF-BA18-A146-86E3-82A5175B0B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0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9F0F-E3CE-3A43-B2FD-5E5FF0FC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D942-2C86-02E0-E27B-EA30A002B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9A01E-1C6B-40C0-0293-34E5E67CB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56D82-C303-2272-9CC1-9B1DCB10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A31E-B826-C446-B762-F3359F50EEEB}" type="datetimeFigureOut">
              <a:rPr lang="en-US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0C2D-B972-A57B-ADAF-CA5D4908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93D57-481D-9529-8C14-5947DFB4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EDF-BA18-A146-86E3-82A5175B0B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73CD-4A44-DC9B-DB12-916FC080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6D0F1-4D83-41B9-D3A6-C9BFEEB9A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04097-26DE-104B-A9C7-A595C4BA0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7E102-7B7D-05C7-8B97-4B251B9E9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B204F-FEC4-F167-FD43-D280D14C8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F50C2-4C49-5705-ECFC-D56EC002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A31E-B826-C446-B762-F3359F50EEEB}" type="datetimeFigureOut">
              <a:rPr lang="en-US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88C26-63C6-92B5-E790-B8054A68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04100-2560-DACF-309E-BAA0E37B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EDF-BA18-A146-86E3-82A5175B0B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2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4041-F09D-035C-52F2-A020946A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0F14C-4D01-EB1D-27F7-583A021A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A31E-B826-C446-B762-F3359F50EEEB}" type="datetimeFigureOut">
              <a:rPr lang="en-US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07EF4-2007-B224-5ABB-F0AA01A3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A3E03-B743-5B7B-9AB3-EC12B3F6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EDF-BA18-A146-86E3-82A5175B0B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8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836EC-A724-2D74-B76C-3D6142D8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A31E-B826-C446-B762-F3359F50EEEB}" type="datetimeFigureOut">
              <a:rPr lang="en-US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18C8A-11BF-367B-6E9D-542A0A3B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CB5D8-8D2C-3228-4209-1910186A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EDF-BA18-A146-86E3-82A5175B0B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3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DDE1-2C5B-2B79-129B-E92A0182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B441-8AC0-386C-1DD7-326B945C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949F1-F5DB-0A69-8204-FD186EC21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A3AB8-496C-5794-590C-7B4F1407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A31E-B826-C446-B762-F3359F50EEEB}" type="datetimeFigureOut">
              <a:rPr lang="en-US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E0E12-D716-5947-42BE-03529B1F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A5BCE-470F-DF16-0D1B-4BCCAFEF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EDF-BA18-A146-86E3-82A5175B0B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BA85-E4B7-1201-76EF-788829CA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014F0-D87D-26AB-F2FD-E6BC37EFA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4E84D-6C4C-62AF-646D-96A34382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4CEC0-8295-96E4-31D3-1CA9EA64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A31E-B826-C446-B762-F3359F50EEEB}" type="datetimeFigureOut">
              <a:rPr lang="en-US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62536-258E-486A-F6AF-4A86862C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57C08-11F2-AF48-EFBE-B753E18B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DEDF-BA18-A146-86E3-82A5175B0B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53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18A2C-444D-EC17-450A-B3FA0A09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FC824-49DE-1087-1285-38387D078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790AC-593F-AFB2-9971-5E5C589CF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A31E-B826-C446-B762-F3359F50EEEB}" type="datetimeFigureOut">
              <a:rPr lang="en-US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7A213-4CFA-9F5B-2D05-B11E3D139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FEE9-6326-6D98-9C18-64AB66D22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ADEDF-BA18-A146-86E3-82A5175B0BC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2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7A5C-CDCD-621F-BE22-D4AFC7762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ED524-E729-2F08-C9A7-9A1064943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9144000" cy="41354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sandhra101@gmail.com</dc:creator>
  <cp:lastModifiedBy>sandhra101@gmail.com</cp:lastModifiedBy>
  <cp:revision>1</cp:revision>
  <dcterms:created xsi:type="dcterms:W3CDTF">2022-07-10T15:30:02Z</dcterms:created>
  <dcterms:modified xsi:type="dcterms:W3CDTF">2022-07-10T15:33:01Z</dcterms:modified>
</cp:coreProperties>
</file>