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4" r:id="rId4"/>
    <p:sldId id="265" r:id="rId5"/>
    <p:sldId id="266" r:id="rId6"/>
    <p:sldId id="268"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commentAuthors" Target="commentAuthor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7/10/2022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Organic manure making</a:t>
            </a:r>
            <a:br>
              <a:rPr lang="en-US" dirty="0"/>
            </a:br>
            <a:r>
              <a:rPr lang="en-US" sz="2800" dirty="0"/>
              <a:t>MOOC PROJECT II</a:t>
            </a:r>
            <a:endParaRPr lang="en-US" dirty="0"/>
          </a:p>
        </p:txBody>
      </p:sp>
      <p:sp>
        <p:nvSpPr>
          <p:cNvPr id="3" name="Subtitle 2"/>
          <p:cNvSpPr>
            <a:spLocks noGrp="1"/>
          </p:cNvSpPr>
          <p:nvPr>
            <p:ph type="subTitle" idx="1"/>
          </p:nvPr>
        </p:nvSpPr>
        <p:spPr>
          <a:xfrm>
            <a:off x="5486400" y="3971109"/>
            <a:ext cx="6059565" cy="2621280"/>
          </a:xfrm>
        </p:spPr>
        <p:txBody>
          <a:bodyPr>
            <a:normAutofit/>
          </a:bodyPr>
          <a:lstStyle/>
          <a:p>
            <a:r>
              <a:rPr lang="en-US" dirty="0"/>
              <a:t>Noel Mathew Oommen </a:t>
            </a:r>
          </a:p>
          <a:p>
            <a:r>
              <a:rPr lang="en-US" dirty="0"/>
              <a:t>D2 English</a:t>
            </a:r>
          </a:p>
          <a:p>
            <a:r>
              <a:rPr lang="en-US" dirty="0"/>
              <a:t>Catholicate College , Pathanamthitta</a:t>
            </a:r>
          </a:p>
          <a:p>
            <a:r>
              <a:rPr lang="en-US" dirty="0"/>
              <a:t>                                                              </a:t>
            </a:r>
          </a:p>
        </p:txBody>
      </p:sp>
    </p:spTree>
    <p:extLst>
      <p:ext uri="{BB962C8B-B14F-4D97-AF65-F5344CB8AC3E}">
        <p14:creationId xmlns:p14="http://schemas.microsoft.com/office/powerpoint/2010/main" val="146349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095375"/>
          </a:xfrm>
        </p:spPr>
        <p:txBody>
          <a:bodyPr/>
          <a:lstStyle/>
          <a:p>
            <a:r>
              <a:rPr lang="en-US" dirty="0"/>
              <a:t>introduction</a:t>
            </a:r>
          </a:p>
        </p:txBody>
      </p:sp>
      <p:sp>
        <p:nvSpPr>
          <p:cNvPr id="3" name="Content Placeholder 2"/>
          <p:cNvSpPr>
            <a:spLocks noGrp="1"/>
          </p:cNvSpPr>
          <p:nvPr>
            <p:ph idx="1"/>
          </p:nvPr>
        </p:nvSpPr>
        <p:spPr>
          <a:xfrm>
            <a:off x="913795" y="1095375"/>
            <a:ext cx="10353762" cy="5314950"/>
          </a:xfrm>
        </p:spPr>
        <p:txBody>
          <a:bodyPr/>
          <a:lstStyle/>
          <a:p>
            <a:r>
              <a:rPr lang="en-US" dirty="0"/>
              <a:t>Organic manures are natural products used by farmers to enhanced sustainable crop production. There are a number of organic manures like farm yard manure, green manures, compost prepared from crop residues and other farm wastes, and biological wastes - animal bones, slaughter house refuse. </a:t>
            </a:r>
          </a:p>
          <a:p>
            <a:r>
              <a:rPr lang="en-US" dirty="0"/>
              <a:t>Organic manures increase the organic matter in the soil. Organic matter in turn releases the plant food in available from for the use of crops. However, organic manures should not be seen only as carriers of plant food. These manures also enable a soil to hold more water and also help to improve the drainage in clay soils. They provide organic acids that help to dissolve soil nutrients and make them available for the plants.  </a:t>
            </a:r>
          </a:p>
          <a:p>
            <a:r>
              <a:rPr lang="en-US" dirty="0"/>
              <a:t>The nutrient content of organic manures is highly variable from place to place, lot to lot, and method of preparation. The composition of fertilizers is almost constant.</a:t>
            </a:r>
          </a:p>
          <a:p>
            <a:endParaRPr lang="en-US" dirty="0"/>
          </a:p>
          <a:p>
            <a:endParaRPr lang="en-US" dirty="0"/>
          </a:p>
        </p:txBody>
      </p:sp>
    </p:spTree>
    <p:extLst>
      <p:ext uri="{BB962C8B-B14F-4D97-AF65-F5344CB8AC3E}">
        <p14:creationId xmlns:p14="http://schemas.microsoft.com/office/powerpoint/2010/main" val="380668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801189"/>
            <a:ext cx="10353762" cy="6174377"/>
          </a:xfrm>
        </p:spPr>
        <p:txBody>
          <a:bodyPr/>
          <a:lstStyle/>
          <a:p>
            <a:pPr marL="0" indent="0">
              <a:buNone/>
            </a:pPr>
            <a:r>
              <a:rPr lang="en-US" dirty="0"/>
              <a:t>  Benefits of composting:</a:t>
            </a:r>
          </a:p>
          <a:p>
            <a:r>
              <a:rPr lang="en-US" dirty="0"/>
              <a:t>Increases microbial activity.</a:t>
            </a:r>
          </a:p>
          <a:p>
            <a:r>
              <a:rPr lang="en-US" dirty="0"/>
              <a:t>Enhances plant disease suppression.</a:t>
            </a:r>
          </a:p>
          <a:p>
            <a:r>
              <a:rPr lang="en-US" dirty="0"/>
              <a:t>Increases soil fertility.</a:t>
            </a:r>
          </a:p>
          <a:p>
            <a:r>
              <a:rPr lang="en-US" dirty="0"/>
              <a:t>Improves soil structure in clayey soil.</a:t>
            </a:r>
          </a:p>
          <a:p>
            <a:r>
              <a:rPr lang="en-US" dirty="0"/>
              <a:t>Improves water retention in sandy soil.</a:t>
            </a:r>
          </a:p>
          <a:p>
            <a:r>
              <a:rPr lang="en-US" dirty="0"/>
              <a:t>Reduces bioavailability of heavy metals.</a:t>
            </a:r>
          </a:p>
          <a:p>
            <a:r>
              <a:rPr lang="en-US" dirty="0"/>
              <a:t>Increases cation exchange capacity.</a:t>
            </a:r>
          </a:p>
          <a:p>
            <a:endParaRPr lang="en-US" dirty="0"/>
          </a:p>
        </p:txBody>
      </p:sp>
    </p:spTree>
    <p:extLst>
      <p:ext uri="{BB962C8B-B14F-4D97-AF65-F5344CB8AC3E}">
        <p14:creationId xmlns:p14="http://schemas.microsoft.com/office/powerpoint/2010/main" val="429144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65464"/>
            <a:ext cx="10353761" cy="548639"/>
          </a:xfrm>
        </p:spPr>
        <p:txBody>
          <a:bodyPr>
            <a:normAutofit fontScale="90000"/>
          </a:bodyPr>
          <a:lstStyle/>
          <a:p>
            <a:r>
              <a:rPr lang="en-US" dirty="0"/>
              <a:t>Methods and materials</a:t>
            </a:r>
            <a:br>
              <a:rPr lang="en-US" dirty="0"/>
            </a:br>
            <a:endParaRPr lang="en-US" dirty="0"/>
          </a:p>
        </p:txBody>
      </p:sp>
      <p:sp>
        <p:nvSpPr>
          <p:cNvPr id="3" name="Content Placeholder 2"/>
          <p:cNvSpPr>
            <a:spLocks noGrp="1"/>
          </p:cNvSpPr>
          <p:nvPr>
            <p:ph idx="1"/>
          </p:nvPr>
        </p:nvSpPr>
        <p:spPr>
          <a:xfrm>
            <a:off x="913795" y="365760"/>
            <a:ext cx="10353762" cy="6492240"/>
          </a:xfrm>
        </p:spPr>
        <p:txBody>
          <a:bodyPr>
            <a:normAutofit/>
          </a:bodyPr>
          <a:lstStyle/>
          <a:p>
            <a:pPr marL="0" indent="0">
              <a:buNone/>
            </a:pPr>
            <a:r>
              <a:rPr lang="en-US" dirty="0"/>
              <a:t>   MATERIALS REQUIRED:</a:t>
            </a:r>
          </a:p>
          <a:p>
            <a:r>
              <a:rPr lang="en-US" dirty="0"/>
              <a:t>Kitchen wastes including vegetable waste , fish waste , food waste , etc. Waste should be devoid of plastics , oily materials , bottles , and liquefied food wastes.</a:t>
            </a:r>
          </a:p>
          <a:p>
            <a:r>
              <a:rPr lang="en-US" dirty="0"/>
              <a:t>Bio bins to hold the kitchen waste. Bio bins can be earthen made similar to garden pots or PVC pipes of 200 mm diameter. Micro pores on the bin wall ensure aeration that facilitates microbial activity. The holes in the bottom of these pots are then closed using cement mortar.</a:t>
            </a:r>
          </a:p>
          <a:p>
            <a:r>
              <a:rPr lang="en-US" dirty="0"/>
              <a:t>Composting inoculums are consortia of microflora that can easily decompose vegetable and food wastes. They include bacterial and fungal strains. Microbial inoculation with specific bacteria or enzyme – producing microbes can enhance the composting process by ensuring the right microbes are in the right temperature , oxygen and moisture regimes in the piles at the right time.</a:t>
            </a:r>
          </a:p>
          <a:p>
            <a:pPr marL="0" indent="0">
              <a:buNone/>
            </a:pPr>
            <a:r>
              <a:rPr lang="en-US" dirty="0"/>
              <a:t>   </a:t>
            </a:r>
          </a:p>
          <a:p>
            <a:pPr marL="0" indent="0">
              <a:buNone/>
            </a:pPr>
            <a:r>
              <a:rPr lang="en-US" dirty="0"/>
              <a:t>       </a:t>
            </a:r>
          </a:p>
          <a:p>
            <a:pPr marL="0" indent="0">
              <a:buNone/>
            </a:pPr>
            <a:r>
              <a:rPr lang="en-US" dirty="0"/>
              <a:t>                           Inoculum</a:t>
            </a:r>
          </a:p>
        </p:txBody>
      </p:sp>
      <p:pic>
        <p:nvPicPr>
          <p:cNvPr id="4" name="Picture 3"/>
          <p:cNvPicPr>
            <a:picLocks noChangeAspect="1"/>
          </p:cNvPicPr>
          <p:nvPr/>
        </p:nvPicPr>
        <p:blipFill>
          <a:blip r:embed="rId2"/>
          <a:stretch>
            <a:fillRect/>
          </a:stretch>
        </p:blipFill>
        <p:spPr>
          <a:xfrm>
            <a:off x="3936820" y="5232629"/>
            <a:ext cx="2228850" cy="1499097"/>
          </a:xfrm>
          <a:prstGeom prst="rect">
            <a:avLst/>
          </a:prstGeom>
        </p:spPr>
      </p:pic>
    </p:spTree>
    <p:extLst>
      <p:ext uri="{BB962C8B-B14F-4D97-AF65-F5344CB8AC3E}">
        <p14:creationId xmlns:p14="http://schemas.microsoft.com/office/powerpoint/2010/main" val="27704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78376"/>
            <a:ext cx="10353762" cy="6662056"/>
          </a:xfrm>
        </p:spPr>
        <p:txBody>
          <a:bodyPr>
            <a:normAutofit lnSpcReduction="10000"/>
          </a:bodyPr>
          <a:lstStyle/>
          <a:p>
            <a:pPr marL="0" lvl="0" indent="0">
              <a:buNone/>
            </a:pPr>
            <a:r>
              <a:rPr lang="en-US" sz="1700" dirty="0">
                <a:solidFill>
                  <a:prstClr val="white"/>
                </a:solidFill>
              </a:rPr>
              <a:t> PREPARTION:</a:t>
            </a:r>
          </a:p>
          <a:p>
            <a:pPr marL="0" lvl="0" indent="0">
              <a:buNone/>
            </a:pPr>
            <a:r>
              <a:rPr lang="en-US" dirty="0">
                <a:solidFill>
                  <a:prstClr val="white"/>
                </a:solidFill>
              </a:rPr>
              <a:t> Take 100g of jaggery , 1.5g of water decomposer and mix it well in a plastic drum containing 10 liters of water. Use a wooden stick for stirring. Now cover the drum properly and stir it well once or twice for the next 5-6 days. After 6 days , the solution turns creamy in texture , which means it is ready for use.</a:t>
            </a:r>
          </a:p>
          <a:p>
            <a:pPr marL="0" lvl="0" indent="0">
              <a:buNone/>
            </a:pPr>
            <a:r>
              <a:rPr lang="en-US" sz="1700" dirty="0">
                <a:solidFill>
                  <a:prstClr val="white"/>
                </a:solidFill>
              </a:rPr>
              <a:t>COMPOSTING PROCESS:</a:t>
            </a:r>
          </a:p>
          <a:p>
            <a:pPr marL="0" lvl="0" indent="0">
              <a:buNone/>
            </a:pPr>
            <a:r>
              <a:rPr lang="en-US" sz="1700" dirty="0">
                <a:solidFill>
                  <a:prstClr val="white"/>
                </a:solidFill>
              </a:rPr>
              <a:t> </a:t>
            </a:r>
            <a:r>
              <a:rPr lang="en-US" dirty="0">
                <a:solidFill>
                  <a:prstClr val="white"/>
                </a:solidFill>
              </a:rPr>
              <a:t>Large garden pots are the simplest and cheapes.t containers for kitchen waste composting. The base holes of the pot are closed , if there are any. At the bottom of the pot , a layer of soil and dry leaves or papers are spread at 1” thickness. Above this layer, spread the kitchen waste of the day. Over this layer , add the composting inoculum which we prepared. The bin should be covered with a tile or a wooden plank . This process of filling and addition of inoculum should be continued daily.   Th</a:t>
            </a:r>
            <a:r>
              <a:rPr lang="en-US" dirty="0"/>
              <a:t>e moisture within the bin has to be regulated by spreading coir pith or dry leaves. A little bit of water can also be added. After 7 days open the pot and stir its contents for a while. It can accelerate the decomposition process. After 30  to  35 days of the last filling , the compost is taken out. The brown colored compost in powder form is quality manure that can be used for nourishing crops including vegetables and fruits. A second pot maybe prepared and filled as above subsequently. </a:t>
            </a:r>
          </a:p>
        </p:txBody>
      </p:sp>
    </p:spTree>
    <p:extLst>
      <p:ext uri="{BB962C8B-B14F-4D97-AF65-F5344CB8AC3E}">
        <p14:creationId xmlns:p14="http://schemas.microsoft.com/office/powerpoint/2010/main" val="16801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91588"/>
            <a:ext cx="10353761" cy="1375954"/>
          </a:xfrm>
        </p:spPr>
        <p:txBody>
          <a:bodyPr>
            <a:normAutofit/>
          </a:bodyPr>
          <a:lstStyle/>
          <a:p>
            <a:r>
              <a:rPr lang="en-US" dirty="0"/>
              <a:t>Pictures</a:t>
            </a:r>
            <a:br>
              <a:rPr lang="en-US" dirty="0"/>
            </a:br>
            <a:endParaRPr lang="en-US" dirty="0"/>
          </a:p>
        </p:txBody>
      </p:sp>
      <p:sp>
        <p:nvSpPr>
          <p:cNvPr id="3" name="Content Placeholder 2"/>
          <p:cNvSpPr>
            <a:spLocks noGrp="1"/>
          </p:cNvSpPr>
          <p:nvPr>
            <p:ph idx="1"/>
          </p:nvPr>
        </p:nvSpPr>
        <p:spPr>
          <a:xfrm>
            <a:off x="1035715" y="783770"/>
            <a:ext cx="10353762" cy="6074229"/>
          </a:xfrm>
        </p:spPr>
        <p:txBody>
          <a:bodyPr/>
          <a:lstStyle/>
          <a:p>
            <a:r>
              <a:rPr lang="en-US" dirty="0"/>
              <a:t> Stage 1                                                Stage 2                                        Stage 3</a:t>
            </a:r>
          </a:p>
          <a:p>
            <a:endParaRPr lang="en-US" dirty="0"/>
          </a:p>
          <a:p>
            <a:endParaRPr lang="en-US" dirty="0"/>
          </a:p>
          <a:p>
            <a:endParaRPr lang="en-US" dirty="0"/>
          </a:p>
          <a:p>
            <a:endParaRPr lang="en-US" dirty="0"/>
          </a:p>
          <a:p>
            <a:endParaRPr lang="en-US" dirty="0"/>
          </a:p>
          <a:p>
            <a:r>
              <a:rPr lang="en-US" dirty="0"/>
              <a:t>Stage 4                                               Stage 5                                           Stage 6 </a:t>
            </a:r>
          </a:p>
          <a:p>
            <a:pPr marL="0" indent="0">
              <a:buNone/>
            </a:pPr>
            <a:r>
              <a:rPr lang="en-US" dirty="0"/>
              <a:t> </a:t>
            </a:r>
          </a:p>
        </p:txBody>
      </p:sp>
      <p:pic>
        <p:nvPicPr>
          <p:cNvPr id="5" name="Picture 4"/>
          <p:cNvPicPr>
            <a:picLocks noChangeAspect="1"/>
          </p:cNvPicPr>
          <p:nvPr/>
        </p:nvPicPr>
        <p:blipFill>
          <a:blip r:embed="rId2"/>
          <a:stretch>
            <a:fillRect/>
          </a:stretch>
        </p:blipFill>
        <p:spPr>
          <a:xfrm>
            <a:off x="4336263" y="1287372"/>
            <a:ext cx="2479766" cy="2344102"/>
          </a:xfrm>
          <a:prstGeom prst="rect">
            <a:avLst/>
          </a:prstGeom>
        </p:spPr>
      </p:pic>
      <p:pic>
        <p:nvPicPr>
          <p:cNvPr id="6" name="Picture 5"/>
          <p:cNvPicPr>
            <a:picLocks noChangeAspect="1"/>
          </p:cNvPicPr>
          <p:nvPr/>
        </p:nvPicPr>
        <p:blipFill>
          <a:blip r:embed="rId3"/>
          <a:stretch>
            <a:fillRect/>
          </a:stretch>
        </p:blipFill>
        <p:spPr>
          <a:xfrm>
            <a:off x="7809530" y="1287372"/>
            <a:ext cx="2586446" cy="2344102"/>
          </a:xfrm>
          <a:prstGeom prst="rect">
            <a:avLst/>
          </a:prstGeom>
        </p:spPr>
      </p:pic>
      <p:pic>
        <p:nvPicPr>
          <p:cNvPr id="7" name="Picture 6"/>
          <p:cNvPicPr>
            <a:picLocks noChangeAspect="1"/>
          </p:cNvPicPr>
          <p:nvPr/>
        </p:nvPicPr>
        <p:blipFill>
          <a:blip r:embed="rId4"/>
          <a:stretch>
            <a:fillRect/>
          </a:stretch>
        </p:blipFill>
        <p:spPr>
          <a:xfrm>
            <a:off x="774458" y="1287372"/>
            <a:ext cx="2562678" cy="2344103"/>
          </a:xfrm>
          <a:prstGeom prst="rect">
            <a:avLst/>
          </a:prstGeom>
        </p:spPr>
      </p:pic>
      <p:pic>
        <p:nvPicPr>
          <p:cNvPr id="8" name="Picture 7"/>
          <p:cNvPicPr>
            <a:picLocks noChangeAspect="1"/>
          </p:cNvPicPr>
          <p:nvPr/>
        </p:nvPicPr>
        <p:blipFill>
          <a:blip r:embed="rId5"/>
          <a:stretch>
            <a:fillRect/>
          </a:stretch>
        </p:blipFill>
        <p:spPr>
          <a:xfrm>
            <a:off x="813101" y="4222158"/>
            <a:ext cx="2485392" cy="2344103"/>
          </a:xfrm>
          <a:prstGeom prst="rect">
            <a:avLst/>
          </a:prstGeom>
        </p:spPr>
      </p:pic>
      <p:pic>
        <p:nvPicPr>
          <p:cNvPr id="9" name="Picture 8"/>
          <p:cNvPicPr>
            <a:picLocks noChangeAspect="1"/>
          </p:cNvPicPr>
          <p:nvPr/>
        </p:nvPicPr>
        <p:blipFill>
          <a:blip r:embed="rId6"/>
          <a:stretch>
            <a:fillRect/>
          </a:stretch>
        </p:blipFill>
        <p:spPr>
          <a:xfrm>
            <a:off x="4336263" y="4222159"/>
            <a:ext cx="2479766" cy="2344102"/>
          </a:xfrm>
          <a:prstGeom prst="rect">
            <a:avLst/>
          </a:prstGeom>
        </p:spPr>
      </p:pic>
      <p:pic>
        <p:nvPicPr>
          <p:cNvPr id="10" name="Picture 9"/>
          <p:cNvPicPr>
            <a:picLocks noChangeAspect="1"/>
          </p:cNvPicPr>
          <p:nvPr/>
        </p:nvPicPr>
        <p:blipFill>
          <a:blip r:embed="rId7"/>
          <a:stretch>
            <a:fillRect/>
          </a:stretch>
        </p:blipFill>
        <p:spPr>
          <a:xfrm>
            <a:off x="7877868" y="4222158"/>
            <a:ext cx="2449769" cy="2344102"/>
          </a:xfrm>
          <a:prstGeom prst="rect">
            <a:avLst/>
          </a:prstGeom>
        </p:spPr>
      </p:pic>
    </p:spTree>
    <p:extLst>
      <p:ext uri="{BB962C8B-B14F-4D97-AF65-F5344CB8AC3E}">
        <p14:creationId xmlns:p14="http://schemas.microsoft.com/office/powerpoint/2010/main" val="311567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00594"/>
            <a:ext cx="10353761" cy="452846"/>
          </a:xfrm>
        </p:spPr>
        <p:txBody>
          <a:bodyPr>
            <a:normAutofit fontScale="90000"/>
          </a:bodyPr>
          <a:lstStyle/>
          <a:p>
            <a:r>
              <a:rPr lang="en-US" dirty="0"/>
              <a:t>Conclusion</a:t>
            </a:r>
            <a:br>
              <a:rPr lang="en-US" dirty="0"/>
            </a:br>
            <a:endParaRPr lang="en-US" dirty="0"/>
          </a:p>
        </p:txBody>
      </p:sp>
      <p:sp>
        <p:nvSpPr>
          <p:cNvPr id="3" name="Content Placeholder 2"/>
          <p:cNvSpPr>
            <a:spLocks noGrp="1"/>
          </p:cNvSpPr>
          <p:nvPr>
            <p:ph idx="1"/>
          </p:nvPr>
        </p:nvSpPr>
        <p:spPr>
          <a:xfrm>
            <a:off x="913795" y="775064"/>
            <a:ext cx="10353762" cy="6000206"/>
          </a:xfrm>
        </p:spPr>
        <p:txBody>
          <a:bodyPr/>
          <a:lstStyle/>
          <a:p>
            <a:pPr marL="0" indent="0">
              <a:buNone/>
            </a:pPr>
            <a:r>
              <a:rPr lang="en-US" dirty="0"/>
              <a:t> Composting , as a treatment of organic waste , had been proven to significantly reduce the volume of wastes in the country. In addition , composting can also provide nutrients that are suitable for agriculture and can be used as fertilizer to replace chemical fertilizer. Furthermore , compost can also be used as soil amendments as well as being eco-friendly , hygienic , economical and toxic free. Proper management of solid wastes reduces or eliminates adverse impacts on the environment , human health and supports economical development for the better quality of life. The productivity of agricultural land and soil quality </a:t>
            </a:r>
            <a:r>
              <a:rPr lang="en-US" dirty="0" err="1"/>
              <a:t>neds</a:t>
            </a:r>
            <a:r>
              <a:rPr lang="en-US" dirty="0"/>
              <a:t> improvement. Therefore , the aim of this study is to convert kitchen waste into a useful product for the better growth and quality of crops and thus this low cost technology has a very high economic , environmental and social relevance.</a:t>
            </a:r>
          </a:p>
        </p:txBody>
      </p:sp>
    </p:spTree>
    <p:extLst>
      <p:ext uri="{BB962C8B-B14F-4D97-AF65-F5344CB8AC3E}">
        <p14:creationId xmlns:p14="http://schemas.microsoft.com/office/powerpoint/2010/main" val="331935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369</TotalTime>
  <Words>814</Words>
  <Application>Microsoft Office PowerPoint</Application>
  <PresentationFormat>Widescreen</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Damask</vt:lpstr>
      <vt:lpstr>Organic manure making MOOC PROJECT II</vt:lpstr>
      <vt:lpstr>introduction</vt:lpstr>
      <vt:lpstr>PowerPoint Presentation</vt:lpstr>
      <vt:lpstr>Methods and materials </vt:lpstr>
      <vt:lpstr>PowerPoint Presentation</vt:lpstr>
      <vt:lpstr>Pictures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manure making MOOC PROJECT II</dc:title>
  <dc:creator>Windows User</dc:creator>
  <cp:lastModifiedBy>sandhra101@gmail.com</cp:lastModifiedBy>
  <cp:revision>25</cp:revision>
  <dcterms:created xsi:type="dcterms:W3CDTF">2022-06-12T05:12:40Z</dcterms:created>
  <dcterms:modified xsi:type="dcterms:W3CDTF">2022-07-10T16:23:14Z</dcterms:modified>
</cp:coreProperties>
</file>