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A7F9E-76A0-4A8B-4B27-0BDF5BEF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Backend</a:t>
            </a:r>
            <a:r>
              <a:rPr lang="ru-RU" b="1" dirty="0"/>
              <a:t> Development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1EB1F-A940-8414-6D5E-7FF4DF799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разработки серверной части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34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Смешные картинки Спасибо за презентацию 25 фото">
            <a:extLst>
              <a:ext uri="{FF2B5EF4-FFF2-40B4-BE49-F238E27FC236}">
                <a16:creationId xmlns:a16="http://schemas.microsoft.com/office/drawing/2014/main" id="{39795644-D6E3-56CB-35D9-FE4145E5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2F0F-6C3A-0556-3EED-1E84A09E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Backend?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5F4662-B88D-51BF-3275-A87099E77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1" y="2383932"/>
            <a:ext cx="10250128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это серверная часть приложения.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включает в себя логику работы приложения, базы данных, аутентификацию и работу с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Основная цель — обработка данных и взаимодействие с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фронтендом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9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50138-3E04-43A2-9987-20EB5D9A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компоненты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1699A9-506C-3682-381D-04B708925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Сервер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выполняет запросы от клиента.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База данных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хранит данные приложения.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интерфейс для взаимодействия между разными частями системы.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Аутентификация и авторизация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управление доступом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417650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25A74-72B5-8FF6-111E-72915D9D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программирования для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26A18-DDDC-0F19-A158-5A9314764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    </a:t>
            </a:r>
            <a:r>
              <a:rPr lang="ru-RU" b="1" dirty="0"/>
              <a:t>ЯЗЫКИ</a:t>
            </a:r>
          </a:p>
          <a:p>
            <a:pPr marL="0" indent="0">
              <a:buNone/>
            </a:pPr>
            <a:r>
              <a:rPr lang="ru-RU" b="1" dirty="0"/>
              <a:t>-------------------------------------------------------------------</a:t>
            </a:r>
            <a:endParaRPr lang="en-US" b="1" dirty="0"/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683F02-8FDC-8078-F0F9-C0DD82E3E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</a:t>
            </a:r>
            <a:r>
              <a:rPr lang="ru-RU" b="1" dirty="0"/>
              <a:t>ФРЕЙМВОРКИ</a:t>
            </a:r>
          </a:p>
          <a:p>
            <a:pPr marL="0" indent="0">
              <a:buNone/>
            </a:pPr>
            <a:r>
              <a:rPr lang="ru-RU" b="1" dirty="0"/>
              <a:t>-------------------------------------------------------------------</a:t>
            </a:r>
          </a:p>
          <a:p>
            <a:r>
              <a:rPr lang="en-US" dirty="0" err="1"/>
              <a:t>Django,Flask</a:t>
            </a:r>
            <a:endParaRPr lang="en-US" dirty="0"/>
          </a:p>
          <a:p>
            <a:r>
              <a:rPr lang="en-US" dirty="0"/>
              <a:t>Node.js(</a:t>
            </a:r>
            <a:r>
              <a:rPr lang="ru-RU" dirty="0"/>
              <a:t>популярный для веб приложений</a:t>
            </a:r>
            <a:r>
              <a:rPr lang="en-US" dirty="0"/>
              <a:t>)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WordPress, Laravel</a:t>
            </a:r>
          </a:p>
          <a:p>
            <a:r>
              <a:rPr lang="en-US" dirty="0"/>
              <a:t>Spring</a:t>
            </a: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994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D1607-EEBE-EDF6-401A-7CEF88E3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A6A5E0-BD64-95A4-9F36-EDA2A2C2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47690"/>
            <a:ext cx="4443984" cy="823912"/>
          </a:xfrm>
        </p:spPr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: PostgreSQL, MySQL.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BB7A2-D1D7-2AE3-E4A9-CD0C2675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639961"/>
            <a:ext cx="4443984" cy="322743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SQL базы данных (реляционные):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PostgreSQL</a:t>
            </a:r>
            <a:r>
              <a:rPr lang="ru-RU" dirty="0"/>
              <a:t> и </a:t>
            </a:r>
            <a:r>
              <a:rPr lang="ru-RU" b="1" dirty="0"/>
              <a:t>MySQL</a:t>
            </a:r>
            <a:r>
              <a:rPr lang="ru-RU" dirty="0"/>
              <a:t> — это примеры реляционных баз данных, которые используют </a:t>
            </a:r>
            <a:r>
              <a:rPr lang="ru-RU" b="1" dirty="0"/>
              <a:t>SQL</a:t>
            </a:r>
            <a:r>
              <a:rPr lang="ru-RU" dirty="0"/>
              <a:t>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Language) для управления и запроса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Структура</a:t>
            </a:r>
            <a:r>
              <a:rPr lang="ru-RU" dirty="0"/>
              <a:t>: данные хранятся в виде таблиц (строки и столбцы). Таблицы могут быть связаны между собой через ключи (</a:t>
            </a:r>
            <a:r>
              <a:rPr lang="ru-RU" dirty="0" err="1"/>
              <a:t>foreign</a:t>
            </a:r>
            <a:r>
              <a:rPr lang="ru-RU" dirty="0"/>
              <a:t> </a:t>
            </a:r>
            <a:r>
              <a:rPr lang="ru-RU" dirty="0" err="1"/>
              <a:t>keys</a:t>
            </a:r>
            <a:r>
              <a:rPr lang="ru-RU" dirty="0"/>
              <a:t>), что позволяет поддерживать целостность данных и сложные связи.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C9BC7A-9746-3A23-7448-99BB3AD5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47690"/>
            <a:ext cx="4443984" cy="823912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: MongoDB, Redis.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571FF0-5844-4284-E028-98D4232A4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639961"/>
            <a:ext cx="4443984" cy="322743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/>
              <a:t>NoSQL</a:t>
            </a:r>
            <a:r>
              <a:rPr lang="ru-RU" b="1" dirty="0"/>
              <a:t> базы данных (</a:t>
            </a:r>
            <a:r>
              <a:rPr lang="ru-RU" b="1" dirty="0" err="1"/>
              <a:t>нереляционные</a:t>
            </a:r>
            <a:r>
              <a:rPr lang="ru-RU" b="1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MongoDB</a:t>
            </a:r>
            <a:r>
              <a:rPr lang="ru-RU" dirty="0"/>
              <a:t> и </a:t>
            </a:r>
            <a:r>
              <a:rPr lang="ru-RU" b="1" dirty="0" err="1"/>
              <a:t>Redis</a:t>
            </a:r>
            <a:r>
              <a:rPr lang="ru-RU" dirty="0"/>
              <a:t> — это примеры </a:t>
            </a:r>
            <a:r>
              <a:rPr lang="ru-RU" dirty="0" err="1"/>
              <a:t>NoSQL</a:t>
            </a:r>
            <a:r>
              <a:rPr lang="ru-RU" dirty="0"/>
              <a:t> баз данных, которые не используют таблицы и не требуют строгой структуры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Структура</a:t>
            </a:r>
            <a:r>
              <a:rPr lang="ru-RU" dirty="0"/>
              <a:t>: данные могут храниться в виде документов (</a:t>
            </a:r>
            <a:r>
              <a:rPr lang="ru-RU" dirty="0" err="1"/>
              <a:t>MongoDB</a:t>
            </a:r>
            <a:r>
              <a:rPr lang="ru-RU" dirty="0"/>
              <a:t>), ключ-значение (</a:t>
            </a:r>
            <a:r>
              <a:rPr lang="ru-RU" dirty="0" err="1"/>
              <a:t>Redis</a:t>
            </a:r>
            <a:r>
              <a:rPr lang="ru-RU" dirty="0"/>
              <a:t>), графов или столбцов. Они гибче в плане структуры, и вы можете легко добавлять новые поля в существующие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33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B01F5-1CA4-D2AF-BEF1-5FE96EA7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API и взаимодействие с </a:t>
            </a:r>
            <a:r>
              <a:rPr lang="ru-RU" b="1" dirty="0" err="1"/>
              <a:t>фронтендом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FD7F8-5A38-95E4-15B6-A54A46628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799428"/>
            <a:ext cx="105008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статичный интерфейс, широко используется.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GraphQL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более гибкий инструмент для сложных запросов.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для реального времени. </a:t>
            </a:r>
          </a:p>
        </p:txBody>
      </p:sp>
    </p:spTree>
    <p:extLst>
      <p:ext uri="{BB962C8B-B14F-4D97-AF65-F5344CB8AC3E}">
        <p14:creationId xmlns:p14="http://schemas.microsoft.com/office/powerpoint/2010/main" val="47297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E12AB-C97E-81D1-3D8E-1D8B448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796414"/>
            <a:ext cx="9612971" cy="2344992"/>
          </a:xfrm>
        </p:spPr>
        <p:txBody>
          <a:bodyPr>
            <a:normAutofit/>
          </a:bodyPr>
          <a:lstStyle/>
          <a:p>
            <a:r>
              <a:rPr lang="ru-RU" dirty="0"/>
              <a:t>Аутентификация и безопасность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23595F-94E6-C3A8-A571-46534E98B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3204092"/>
            <a:ext cx="973567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(JSON Web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OAuth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Шифрование данных и HTTPS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Защита от атак (SQL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Injection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XSS и т.д.)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8EC6D-D2ED-D57E-F8E7-585DAF3A6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01097"/>
            <a:ext cx="8361229" cy="2027903"/>
          </a:xfrm>
        </p:spPr>
        <p:txBody>
          <a:bodyPr/>
          <a:lstStyle/>
          <a:p>
            <a:r>
              <a:rPr lang="ru-RU" b="1" dirty="0"/>
              <a:t>Инструменты для </a:t>
            </a:r>
            <a:r>
              <a:rPr lang="ru-RU" b="1" dirty="0" err="1"/>
              <a:t>DevOps</a:t>
            </a:r>
            <a:r>
              <a:rPr lang="ru-RU" b="1" dirty="0"/>
              <a:t> и CI/CD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EA9F8D-2F98-415C-D8F7-DA63432A88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15128" y="3698274"/>
            <a:ext cx="78483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контейнеризация приложений.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управление контейнерами.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Jenkins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GitLab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автоматизация сборки и деплоя </a:t>
            </a:r>
          </a:p>
        </p:txBody>
      </p:sp>
    </p:spTree>
    <p:extLst>
      <p:ext uri="{BB962C8B-B14F-4D97-AF65-F5344CB8AC3E}">
        <p14:creationId xmlns:p14="http://schemas.microsoft.com/office/powerpoint/2010/main" val="26072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F93AD-E7AF-AEAB-439D-3FE39348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5EF5B-4FDE-81E5-06EA-9A9F05EE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137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err="1"/>
              <a:t>Backend</a:t>
            </a:r>
            <a:r>
              <a:rPr lang="ru-RU" sz="2800" dirty="0"/>
              <a:t> — это фундамент приложения.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Выбор правильных инструментов и технологий критически важен для успеха проекта.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Постоянное обновление знаний — ключ к успешной карьере </a:t>
            </a:r>
            <a:r>
              <a:rPr lang="ru-RU" sz="2800" dirty="0" err="1"/>
              <a:t>backend</a:t>
            </a:r>
            <a:r>
              <a:rPr lang="ru-RU" sz="2800" dirty="0"/>
              <a:t>-разработчика.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9284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77</TotalTime>
  <Words>365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Backend Development</vt:lpstr>
      <vt:lpstr>Что такое Backend?</vt:lpstr>
      <vt:lpstr>Основные компоненты Backend</vt:lpstr>
      <vt:lpstr>Языки программирования для Backend</vt:lpstr>
      <vt:lpstr>Базы данных</vt:lpstr>
      <vt:lpstr>API и взаимодействие с фронтендом </vt:lpstr>
      <vt:lpstr>Аутентификация и безопасность</vt:lpstr>
      <vt:lpstr>Инструменты для DevOps и CI/CD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2024-10-02T15:08:23Z</dcterms:created>
  <dcterms:modified xsi:type="dcterms:W3CDTF">2024-10-03T01:56:51Z</dcterms:modified>
</cp:coreProperties>
</file>