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FF715-52FD-4085-E1BC-717EE44EF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97A5CD-0F44-0106-9E58-BF9B22425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E7989-F11F-9E1D-6520-578E6178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A29C5-E857-47A2-FF41-78311BEB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03A28-AB9E-BD98-B903-21C9B172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0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51AB6-F364-C077-1756-87E3BC5A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2C9823-545C-9A51-7E9F-4272AE07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7C9CC5-FCEF-2CEE-7EC2-9B16E018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E213D-E218-CEC6-C9C1-EF68F614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B81B95-2DF3-8052-3085-889B7713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65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44628C-3B6F-9102-C45E-009606E37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9E05BB-18B3-8A64-D8C6-16087B31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5E5E3-B25E-BC43-1367-CD8D3A20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E1C0C0-02C3-D806-1918-67D7B676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984BE-05BC-21AF-7925-67BD5B11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4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532E9-854C-AA9E-D5B5-65244BD1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808C7-1744-EE06-1223-FC58224F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37E4E-BBED-B6D6-FD64-3C63E110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94224F-0792-63EF-FF44-991AEAC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E9A79-09D1-8172-2445-BD89AD12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7BF6F-7E26-C26B-9C7F-1D304E37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94C0AB-BEAF-0AC8-86EE-AA70B47D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BD840-AF72-88ED-C326-D9433C6A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6D302-C65F-E8DD-3F88-1BDB9756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28E6E-67CD-F9D8-C2D8-33BAA534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54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94426-DAE3-A210-370A-7A21E0EF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651DF-180B-94E3-C210-F992721E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842AAF-B87F-0421-F099-5AEDC619F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FA5728-AA8D-02D6-D757-1AF7BBD6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8C8033-80B6-C5C8-8F70-1A1DD533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429E9-1739-9E81-6EA1-C7D4F16C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42935-7CA1-9451-84EF-155F2EBD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620C9-2B22-9019-2E9B-D340C894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161AEC-3919-434A-AD8F-EBA3B7B0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A99A56-76E6-D3FE-0D18-AB5858A60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6D1C53-F1A4-2241-BF1A-C319EF05E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38DF65-0D09-9254-1E86-AAE13D51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08E8D0-3E44-34E2-8DF7-545B3250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184406-2868-5F2A-C292-40EE7643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3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A0E16-9F27-82D3-6F8A-C598929F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004BA1-A694-33DE-B736-5CAD02CF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4DD426-1B3C-0080-7C9C-B278E32D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596E95-1A56-83A2-A509-AF233711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73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AA792C-8020-D3D9-00D1-AC9C3892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487A6A-49A5-A340-96B8-382F5121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C68478-8406-3639-E405-8562CCF8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1E4A5-A9E2-C444-A800-0105352C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9F998-AFF6-C105-8429-61511C96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926BB6-9683-30BD-337E-AD137699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867AEF-A349-267B-0A9C-03B82086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3D570-1EE8-AC99-4372-CFB4E57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2DAAB-EC7B-E417-D1BB-53B1D84C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F3B6E-281B-0EED-202E-FEFE939C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17F215-3CB8-336B-190C-FD288FDE5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B117BB-A875-01BC-CDAC-260AB501D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AEECED-383D-9814-48DA-A934239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F56C8E-0AE0-00E4-6045-D605BAE5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C58215-3C64-3998-911E-0F2867AC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E44E0-AF7D-AAA6-E1C2-3CF62849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AEB405-ADC1-BB31-2926-C17E5A7D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AB085-1314-97DA-E547-6471502A0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45DF-EEB6-4CD4-9967-AC89C4EE8619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FA022-16A1-DDE7-DB2C-5EFCA2B4E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B2849A-36F7-EE51-3ED6-582B5B39B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7AAE-37B6-4320-B982-8872A90E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03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5B2AF-A077-0F3A-10A3-4078568CF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15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202124"/>
                </a:solidFill>
                <a:latin typeface="Roboto" panose="02000000000000000000" pitchFamily="2" charset="0"/>
              </a:rPr>
              <a:t>Как вас зовут?</a:t>
            </a:r>
            <a:b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ru-RU" sz="1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694A42-A56D-B6D1-D8FE-F42A2267F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8516"/>
            <a:ext cx="9144000" cy="3119284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1.Айжамал</a:t>
            </a:r>
            <a:b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2.Milana</a:t>
            </a:r>
            <a:b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3.Куттуубай</a:t>
            </a:r>
            <a:b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4.Нурбийке</a:t>
            </a:r>
            <a:b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5.Назик</a:t>
            </a:r>
            <a:b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6.Байэл</a:t>
            </a:r>
            <a:b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7.Перизат</a:t>
            </a:r>
            <a:b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8.Нур</a:t>
            </a:r>
            <a:b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9.ayman</a:t>
            </a:r>
            <a:br>
              <a:rPr lang="ru-RU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иаграмма ответов в Формах. Вопрос:   Какой ваш любимый способ путешествия?  . Количество ответов: 10 ответов.">
            <a:extLst>
              <a:ext uri="{FF2B5EF4-FFF2-40B4-BE49-F238E27FC236}">
                <a16:creationId xmlns:a16="http://schemas.microsoft.com/office/drawing/2014/main" id="{FADAB5E0-44BD-B992-80C5-CF35D11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8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Диаграмма ответов в Формах. Вопрос:   Какое направление вам больше всего нравится?  . Количество ответов: 10 ответов.">
            <a:extLst>
              <a:ext uri="{FF2B5EF4-FFF2-40B4-BE49-F238E27FC236}">
                <a16:creationId xmlns:a16="http://schemas.microsoft.com/office/drawing/2014/main" id="{1B8D2D53-A121-FBEC-B68C-001C4871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иаграмма ответов в Формах. Вопрос:   Какой был ваш самый запоминающийся отпуск или отдых?  . Количество ответов: 10 ответов.">
            <a:extLst>
              <a:ext uri="{FF2B5EF4-FFF2-40B4-BE49-F238E27FC236}">
                <a16:creationId xmlns:a16="http://schemas.microsoft.com/office/drawing/2014/main" id="{D01BA375-2B88-7DD0-7F9F-066CDE4BF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1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Диаграмма ответов в Формах. Вопрос:   Что для вас важнее всего при выборе места для отдыха?  . Количество ответов: 10 ответов.">
            <a:extLst>
              <a:ext uri="{FF2B5EF4-FFF2-40B4-BE49-F238E27FC236}">
                <a16:creationId xmlns:a16="http://schemas.microsoft.com/office/drawing/2014/main" id="{D72B626D-6D10-EE1D-FDAE-ABAF6B2E2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93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Диаграмма ответов в Формах. Вопрос:   Какую кухню вы бы хотели попробовать во время путешествия?  . Количество ответов: 10 ответов.">
            <a:extLst>
              <a:ext uri="{FF2B5EF4-FFF2-40B4-BE49-F238E27FC236}">
                <a16:creationId xmlns:a16="http://schemas.microsoft.com/office/drawing/2014/main" id="{9F182FCD-80EC-B00B-D31A-AB581372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Диаграмма ответов в Формах. Вопрос:   Какой вид отдыха вам ближе?  . Количество ответов: 10 ответов.">
            <a:extLst>
              <a:ext uri="{FF2B5EF4-FFF2-40B4-BE49-F238E27FC236}">
                <a16:creationId xmlns:a16="http://schemas.microsoft.com/office/drawing/2014/main" id="{73EC3456-BE69-5A86-30ED-E8BF0C48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26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Тема Office</vt:lpstr>
      <vt:lpstr>Как вас зовут?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1</cp:revision>
  <dcterms:created xsi:type="dcterms:W3CDTF">2024-10-29T08:00:19Z</dcterms:created>
  <dcterms:modified xsi:type="dcterms:W3CDTF">2024-10-29T08:03:13Z</dcterms:modified>
</cp:coreProperties>
</file>