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4CAC9-E387-E203-B602-CDA50141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6659A1-3143-20B9-7A69-86C9B910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7D1F5-842E-10EB-5D4A-5CEEF08C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10917-46D4-7B8A-8B24-827A6D1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18005-49A5-6B6E-F3EE-EBD42420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4D900-9B80-82F6-CE13-2D9C0DE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83E841-E4A7-A977-7AF5-B962FA01D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A2A72-1781-3B9F-0BAA-81B7130A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86F37-CFB3-12E7-99CC-2C114FC0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77B05-75F0-F9DC-5CBC-8E7F7C4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6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C53531-78DC-871D-13EE-46A285561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ACF09D-A308-8725-1D69-7E4D0748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A7B89-10DE-00D6-8ED9-7F8FDEDC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64DA8-0DE2-AB6E-4AEF-278C6A9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979B5-9061-02B1-C9BF-3E945E5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5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07124-0090-0452-75A5-1F1927FA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41E53-2768-62DB-4E35-86037BD0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8D1CD-134D-5228-D410-0FB42B6A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92D05-A405-57C9-845C-E73D1B7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07B5D-AAA8-7B3F-7281-71D7600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B167C-E30B-3059-9AE6-D17939EF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C66E59-5B27-B09E-5D38-74039208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C259A-F868-6BE1-FB67-F77D9BCE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58486-CBC8-94F3-2083-4903A66A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C450B-789E-B20B-78E1-DC05AB2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90FE-EEFB-098E-4041-272A9B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AA4DE-D137-74F7-29BA-9A23F414A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CC1828-1290-986E-64EF-46F6719FA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D6720-6DB3-4FF5-4093-AFF9AD98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1015FE-FA8A-7634-D2D0-6F8E2F2A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B43ED-F57A-FB4D-FB5A-AC25252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0FFF-CB83-47B8-8A91-CA9EC96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5911B1-CD4E-B0C3-DF49-AD57EB01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6780C9-0823-1970-B048-EC78C3A8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2ED127-9168-865B-B559-22B3C9AC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AF7E69-CDC7-9B94-177A-72EA3CB7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0A37D1-BA94-81F3-17BC-DE74E3C2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0AA230-11DC-4412-8243-C6C8AB5F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6B1BB4-7355-1753-7E8E-4D72A5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90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DEA56-C780-C6E8-7628-AD34ACE0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753C3-744A-8213-CE4F-1B2EFC16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225CBA-3063-B38C-D564-235967A2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9A2162-DA76-E5AF-ED1E-958CE15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13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3311A2-79C8-D01E-D795-18231011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379760-7E13-C40F-1E25-1DC99E76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DAD472-CA09-81F8-F0E1-019172F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6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CE7E9-F18A-40D3-BACB-6634C8B7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3B86C4-6BD1-35D5-76F5-A0F48477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274E47-F022-7566-1F07-B14D6AC4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E440E1-17D9-BE7B-07B0-D87BFD2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2F8D6D-1B86-E9E6-CFA7-0D73A7D2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E1D0B-A9CB-8ED1-C35A-F2FB67C5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5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F3726-EB1C-D4C7-51AA-46882FF0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4E8C1D-BC71-DB7C-CE23-F8F0704D8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3C74F7-21EB-1F4F-57A6-694CEA2C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B82D1A-990B-7188-F4AD-47D0988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0E7AC0-41A5-E7E4-9BF7-E61C7F5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F21084-54AE-23DE-1E75-9C9DCA3F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9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D3E5-AFA9-A818-6B6D-3558BA7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C48EF8-1CEE-B459-DD3C-E74CB1A0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70E53-BCCB-327D-8B79-AD14EC583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E2E4-5298-40C9-B114-5377C05F87B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5FF5F-FBBE-E35C-25D4-80F929A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DFDAA-9059-13BB-4F13-5164B6162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B4E6-04A7-46C5-AC6D-E054B44C9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FD8D5-6E9F-3BE3-8201-722AE66E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14" y="648929"/>
            <a:ext cx="5163410" cy="1024859"/>
          </a:xfrm>
        </p:spPr>
        <p:txBody>
          <a:bodyPr>
            <a:normAutofit/>
          </a:bodyPr>
          <a:lstStyle/>
          <a:p>
            <a:r>
              <a:rPr lang="ru-RU" dirty="0"/>
              <a:t>Астрал часть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425052-4E5D-D755-DC7F-C1B8414F0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60" y="2501859"/>
            <a:ext cx="6534519" cy="1854282"/>
          </a:xfrm>
        </p:spPr>
        <p:txBody>
          <a:bodyPr>
            <a:normAutofit/>
          </a:bodyPr>
          <a:lstStyle/>
          <a:p>
            <a:r>
              <a:rPr lang="ru-RU" sz="4000" dirty="0"/>
              <a:t>Подзаголовок: Жанр — ужасы, триллер, сверхъестественное</a:t>
            </a:r>
          </a:p>
        </p:txBody>
      </p:sp>
      <p:pic>
        <p:nvPicPr>
          <p:cNvPr id="1026" name="Picture 2" descr="Астрал (фильм) — Википедия">
            <a:extLst>
              <a:ext uri="{FF2B5EF4-FFF2-40B4-BE49-F238E27FC236}">
                <a16:creationId xmlns:a16="http://schemas.microsoft.com/office/drawing/2014/main" id="{369A5B31-D770-B3D3-55BB-9D26F7934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83820"/>
            <a:ext cx="475234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Общая информация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altLang="ru-RU"/>
              <a:t>Год выпуска: 2010</a:t>
            </a:r>
          </a:p>
          <a:p>
            <a:pPr lvl="0"/>
            <a:r>
              <a:rPr lang="ru-RU" altLang="ru-RU"/>
              <a:t>Режиссёр: Джеймс Ван</a:t>
            </a:r>
          </a:p>
          <a:p>
            <a:pPr lvl="0"/>
            <a:r>
              <a:rPr lang="ru-RU" altLang="ru-RU"/>
              <a:t>Сценарист: Ли Уоннелл</a:t>
            </a:r>
          </a:p>
          <a:p>
            <a:pPr lvl="0"/>
            <a:r>
              <a:rPr lang="ru-RU" altLang="ru-RU"/>
              <a:t>Продюсер: Джейсон Блум</a:t>
            </a:r>
          </a:p>
          <a:p>
            <a:pPr lvl="0"/>
            <a:r>
              <a:rPr lang="ru-RU" altLang="ru-RU"/>
              <a:t>Бюджет: $1.5 млн</a:t>
            </a:r>
          </a:p>
          <a:p>
            <a:pPr lvl="0"/>
            <a:r>
              <a:rPr lang="ru-RU" altLang="ru-RU"/>
              <a:t>Сборы: $97 млн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5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Общая информация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3114"/>
            <a:ext cx="10375404" cy="35763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Джош и Рене переезжают со своими детьми в новый дом,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но не успевают толком распаковать вещи, как начинаются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странные события. Необъяснимо перемещаются предметы, 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в детской звучат странные звуки… Но в настоящий ужас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приходят родители, когда их десятилетний сын Далтон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впадает в кому. Все усилия врачей в больнице помочь</a:t>
            </a:r>
          </a:p>
          <a:p>
            <a:pPr marL="0" lv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</a:rPr>
              <a:t> мальчику безуспешны.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25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Основные Актеры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25200" cy="461151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b="1" dirty="0"/>
              <a:t>Основные персонажи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Джош Ламберт (Патрик Уилсон):</a:t>
            </a:r>
            <a:r>
              <a:rPr lang="ru-RU" dirty="0"/>
              <a:t> Отец, скрывающий свой собственный опыт с астральной проекцией.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Рене Ламберт (Роуз Бирн):</a:t>
            </a:r>
            <a:r>
              <a:rPr lang="ru-RU" dirty="0"/>
              <a:t> Мать, которая пытается понять, что случилось с её сыном.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Далтон Ламберт (Тай </a:t>
            </a:r>
            <a:r>
              <a:rPr lang="ru-RU" b="1" dirty="0" err="1"/>
              <a:t>Симпкинс</a:t>
            </a:r>
            <a:r>
              <a:rPr lang="ru-RU" b="1" dirty="0"/>
              <a:t>):</a:t>
            </a:r>
            <a:r>
              <a:rPr lang="ru-RU" dirty="0"/>
              <a:t> Сын, чья душа застряла в астральной реальности.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Элис Рейнер (Лин </a:t>
            </a:r>
            <a:r>
              <a:rPr lang="ru-RU" b="1" dirty="0" err="1"/>
              <a:t>Шэй</a:t>
            </a:r>
            <a:r>
              <a:rPr lang="ru-RU" b="1" dirty="0"/>
              <a:t>):</a:t>
            </a:r>
            <a:r>
              <a:rPr lang="ru-RU" dirty="0"/>
              <a:t> Эксперт по паранормальным явлениям, которая помогает семье.</a:t>
            </a:r>
          </a:p>
          <a:p>
            <a:pPr marL="0" lvl="0" indent="0">
              <a:buNone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8736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Ключевые темы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00" y="1916791"/>
            <a:ext cx="10913807" cy="151220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Астральная проекция и связь с другими мирами.</a:t>
            </a:r>
          </a:p>
          <a:p>
            <a:r>
              <a:rPr lang="ru-RU" dirty="0"/>
              <a:t>Психологический страх и паранормальные явления.</a:t>
            </a:r>
          </a:p>
          <a:p>
            <a:r>
              <a:rPr lang="ru-RU" dirty="0"/>
              <a:t>Семейные узы и их испытания в экстремальных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23907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Стилистика и атмосфера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00" y="1882954"/>
            <a:ext cx="10913807" cy="228780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Жанровые особенности:</a:t>
            </a:r>
            <a:r>
              <a:rPr lang="ru-RU" dirty="0"/>
              <a:t> Ужасы с элементами триллера.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Стилистика Джеймса Вана:</a:t>
            </a:r>
            <a:r>
              <a:rPr lang="ru-RU" dirty="0"/>
              <a:t> Тревожная музыка, нестандартные ракурсы, использование тени и света для создания напряжения.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Эстетика фильма:</a:t>
            </a:r>
            <a:r>
              <a:rPr lang="ru-RU" dirty="0"/>
              <a:t> Тёмные, приглушённые тона, минималистические декорации.</a:t>
            </a:r>
          </a:p>
        </p:txBody>
      </p:sp>
    </p:spTree>
    <p:extLst>
      <p:ext uri="{BB962C8B-B14F-4D97-AF65-F5344CB8AC3E}">
        <p14:creationId xmlns:p14="http://schemas.microsoft.com/office/powerpoint/2010/main" val="427493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374F-E822-A0E0-0E88-DC1A850F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9600" b="1" dirty="0"/>
              <a:t>Спасибо за внимание</a:t>
            </a:r>
            <a:endParaRPr lang="ru-RU" sz="9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FB282E-DD0D-42D5-20DC-82C3FD18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00" y="2528772"/>
            <a:ext cx="10913807" cy="9961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dirty="0"/>
              <a:t>Уууууууууууууууууууууууууууууууууууууууууууууууууууууууууууууууууу</a:t>
            </a:r>
          </a:p>
          <a:p>
            <a:pPr marL="0" indent="0">
              <a:buNone/>
            </a:pPr>
            <a:r>
              <a:rPr lang="ru-RU"/>
              <a:t>уууууууууууууууууууууууууууууууууууууууууууууууууууууууууууууууууу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88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241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Астрал часть 1</vt:lpstr>
      <vt:lpstr>Общая информация</vt:lpstr>
      <vt:lpstr>Общая информация</vt:lpstr>
      <vt:lpstr>Основные Актеры</vt:lpstr>
      <vt:lpstr>Ключевые темы</vt:lpstr>
      <vt:lpstr>Стилистика и атмосфера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2024-09-24T08:13:04Z</dcterms:created>
  <dcterms:modified xsi:type="dcterms:W3CDTF">2024-09-26T04:07:19Z</dcterms:modified>
</cp:coreProperties>
</file>