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9" r:id="rId5"/>
    <p:sldId id="260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D0E10-2ABD-B2DE-C022-38FAA4E4A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веб-разработки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8863D1-0AD4-9B66-2AF1-D2B427B571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Краткий обзор технологий и инструментов</a:t>
            </a:r>
          </a:p>
        </p:txBody>
      </p:sp>
    </p:spTree>
    <p:extLst>
      <p:ext uri="{BB962C8B-B14F-4D97-AF65-F5344CB8AC3E}">
        <p14:creationId xmlns:p14="http://schemas.microsoft.com/office/powerpoint/2010/main" val="152822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5EA3F-2FB3-B4FC-E72E-4AFC17EC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веб-разработка?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23E283-EB06-D2C8-2F8C-06D406AF9D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73598" y="2789147"/>
            <a:ext cx="7958331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Веб-разработка — это процесс создания и обслуживания сайтов.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Включает работу с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фронтенд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-технологиями (HTML, CSS, JavaScript) и серверными технологиями для бэкенда. </a:t>
            </a:r>
          </a:p>
        </p:txBody>
      </p:sp>
    </p:spTree>
    <p:extLst>
      <p:ext uri="{BB962C8B-B14F-4D97-AF65-F5344CB8AC3E}">
        <p14:creationId xmlns:p14="http://schemas.microsoft.com/office/powerpoint/2010/main" val="163626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3DE18D-DCE1-8AF8-9F1B-839983B3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</a:t>
            </a:r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66C36A-467B-7E19-6DFE-6D54446F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Frontend</a:t>
            </a:r>
            <a:r>
              <a:rPr lang="ru-RU" b="1" dirty="0"/>
              <a:t> </a:t>
            </a:r>
            <a:r>
              <a:rPr lang="ru-RU" b="1" dirty="0" err="1"/>
              <a:t>включает:HTML</a:t>
            </a:r>
            <a:r>
              <a:rPr lang="ru-RU" b="1" dirty="0"/>
              <a:t>:</a:t>
            </a:r>
            <a:r>
              <a:rPr lang="ru-RU" dirty="0"/>
              <a:t> Структура страниц.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CSS:</a:t>
            </a:r>
            <a:r>
              <a:rPr lang="ru-RU" dirty="0"/>
              <a:t> Стилизация.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JavaScript:</a:t>
            </a:r>
            <a:r>
              <a:rPr lang="ru-RU" dirty="0"/>
              <a:t> Взаимодействие и динамика.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330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EFDA9-C721-8637-CD73-47527081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73" y="805817"/>
            <a:ext cx="7699250" cy="1081705"/>
          </a:xfrm>
        </p:spPr>
        <p:txBody>
          <a:bodyPr/>
          <a:lstStyle/>
          <a:p>
            <a:r>
              <a:rPr lang="ru-RU" dirty="0"/>
              <a:t>Популярные фреймворки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5F006F-F558-97FB-AD16-3771A1BEE3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Для ускорения разработки используются фреймворки: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Frontend:</a:t>
            </a:r>
            <a:r>
              <a:rPr lang="en-US" dirty="0"/>
              <a:t> React, Angular, Vue.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Backend:</a:t>
            </a:r>
            <a:r>
              <a:rPr lang="en-US" dirty="0"/>
              <a:t> Django, Node.js, Laravel.</a:t>
            </a: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7B89A6-8547-CDAB-140E-0BCEE61821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27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2762C-4A29-6BB8-A171-DF357DE5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</a:t>
            </a:r>
            <a:r>
              <a:rPr lang="en-US" dirty="0"/>
              <a:t>Web-</a:t>
            </a:r>
            <a:r>
              <a:rPr lang="ru-RU" dirty="0"/>
              <a:t>разработки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2A4511-36E1-1845-AAE6-94737A1DA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Популярные фреймворки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8E04B9-E3F4-E278-3758-E162352ECB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Для ускорения разработки используются фреймворки: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Frontend:</a:t>
            </a:r>
            <a:r>
              <a:rPr lang="en-US" dirty="0"/>
              <a:t> React, Angular, Vue.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Backend:</a:t>
            </a:r>
            <a:r>
              <a:rPr lang="en-US" dirty="0"/>
              <a:t> Django, Node.js, Laravel.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82D92D-B33D-E6A4-261F-A674999BE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45F345-7ED5-882F-CB77-5CE77CF5C4D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Полные стеки для разработки:</a:t>
            </a:r>
            <a:r>
              <a:rPr lang="en-US" b="1" dirty="0"/>
              <a:t>MERN:</a:t>
            </a:r>
            <a:r>
              <a:rPr lang="en-US" dirty="0"/>
              <a:t> MongoDB, Express, React, Node.js.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LAMP:</a:t>
            </a:r>
            <a:r>
              <a:rPr lang="en-US" dirty="0"/>
              <a:t> Linux, Apache, MySQL, PHP.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51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67DFD-B891-08BD-D341-0775DE1B9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38" y="749062"/>
            <a:ext cx="7958331" cy="3631209"/>
          </a:xfrm>
        </p:spPr>
        <p:txBody>
          <a:bodyPr>
            <a:noAutofit/>
          </a:bodyPr>
          <a:lstStyle/>
          <a:p>
            <a:r>
              <a:rPr lang="ru-RU" sz="60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020707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TM16401375[[fn=Мэдисон]]</Template>
  <TotalTime>18</TotalTime>
  <Words>144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Мэдисон</vt:lpstr>
      <vt:lpstr>Основы веб-разработки</vt:lpstr>
      <vt:lpstr>Что такое веб-разработка?</vt:lpstr>
      <vt:lpstr>Frontend технологии</vt:lpstr>
      <vt:lpstr>Популярные фреймворки</vt:lpstr>
      <vt:lpstr>Инструменты Web-разработки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Asus</cp:lastModifiedBy>
  <cp:revision>2</cp:revision>
  <dcterms:created xsi:type="dcterms:W3CDTF">2024-10-03T04:04:19Z</dcterms:created>
  <dcterms:modified xsi:type="dcterms:W3CDTF">2024-10-03T04:23:12Z</dcterms:modified>
</cp:coreProperties>
</file>