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tty023/Secure-Data-Hiding-in-Image-Using-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ARTHI 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ARTHI 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Reva University,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Enhanced Security </a:t>
            </a:r>
            <a:r>
              <a:rPr lang="en-IN" dirty="0"/>
              <a:t>– Implement advanced encryption techniques like AES alongside steganography for added security.</a:t>
            </a:r>
          </a:p>
          <a:p>
            <a:r>
              <a:rPr lang="en-IN" b="1" dirty="0"/>
              <a:t>Support for Multiple File Formats </a:t>
            </a:r>
            <a:r>
              <a:rPr lang="en-IN" dirty="0"/>
              <a:t>– Extend compatibility to other image formats (e.g., PNG, BMP) and even video or audio files.</a:t>
            </a:r>
          </a:p>
          <a:p>
            <a:r>
              <a:rPr lang="en-IN" b="1" dirty="0"/>
              <a:t>Cloud Integration </a:t>
            </a:r>
            <a:r>
              <a:rPr lang="en-IN" dirty="0"/>
              <a:t>– Enable secure storage and retrieval of </a:t>
            </a:r>
            <a:r>
              <a:rPr lang="en-IN" dirty="0" err="1"/>
              <a:t>stego</a:t>
            </a:r>
            <a:r>
              <a:rPr lang="en-IN" dirty="0"/>
              <a:t>-images via cloud services.</a:t>
            </a:r>
          </a:p>
          <a:p>
            <a:r>
              <a:rPr lang="en-IN" b="1" dirty="0"/>
              <a:t>Mobile Application </a:t>
            </a:r>
            <a:r>
              <a:rPr lang="en-IN" dirty="0"/>
              <a:t>– Develop an Android/iOS app for on-the-go secure message hiding and retrieval.</a:t>
            </a:r>
          </a:p>
          <a:p>
            <a:r>
              <a:rPr lang="en-IN" b="1" dirty="0"/>
              <a:t>AI-Powered Steganalysis Resistance </a:t>
            </a:r>
            <a:r>
              <a:rPr lang="en-IN" dirty="0"/>
              <a:t>– Improve resistance against steganalysis using AI-based techniques to make hidden data harder to detect.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Traditional encryption methods can attract attention, making secure communication challenging. This project uses </a:t>
            </a:r>
            <a:r>
              <a:rPr lang="en-US" sz="3200" b="1" dirty="0"/>
              <a:t>image steganography</a:t>
            </a:r>
            <a:r>
              <a:rPr lang="en-US" sz="3200" dirty="0"/>
              <a:t> to </a:t>
            </a:r>
            <a:r>
              <a:rPr lang="en-US" sz="3200" b="1" dirty="0"/>
              <a:t>hide sensitive messages within images</a:t>
            </a:r>
            <a:r>
              <a:rPr lang="en-US" sz="3200" dirty="0"/>
              <a:t>, ensuring discreet data transmission. Users can </a:t>
            </a:r>
            <a:r>
              <a:rPr lang="en-US" sz="3200" b="1" dirty="0"/>
              <a:t>encrypt messages with a password</a:t>
            </a:r>
            <a:r>
              <a:rPr lang="en-US" sz="3200" dirty="0"/>
              <a:t> and later decrypt them securely. This approach enhances </a:t>
            </a:r>
            <a:r>
              <a:rPr lang="en-US" sz="3200" b="1" dirty="0"/>
              <a:t>data privacy, security, and stealth communication</a:t>
            </a:r>
            <a:r>
              <a:rPr lang="en-US" sz="32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19463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LSB Steganography: Hides messages in images by modifying the least significant bits of pixel values.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300" dirty="0"/>
              <a:t>Algorithms: The message and password are embedded into the least significant bits of image pixels, ensuring minimal perceptual changes.</a:t>
            </a:r>
            <a:endParaRPr lang="en-IN" sz="23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Frontend: HTML, CSS, JavaScript for user interface.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Backend: Python (Flask) for handling encryption and decryption requests.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dirty="0"/>
              <a:t>Libraries Used: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OpenCV (cv2) for image processing.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NumPy for handling numerical operations on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Flask for setting up a REST API to process image encryption and decryption.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Flask-CORS for handling cross-origin requests.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Password-Protected Encryption: </a:t>
            </a:r>
            <a:r>
              <a:rPr lang="en-IN" sz="2000" dirty="0">
                <a:solidFill>
                  <a:srgbClr val="0F0F0F"/>
                </a:solidFill>
              </a:rPr>
              <a:t>Ensures only authorized users can retrieve hidden messages.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Secure LSB-Based Algorithm: </a:t>
            </a:r>
            <a:r>
              <a:rPr lang="en-IN" sz="2000" dirty="0">
                <a:solidFill>
                  <a:srgbClr val="0F0F0F"/>
                </a:solidFill>
              </a:rPr>
              <a:t>Uses Least Significant Bit (LSB) steganography for effective message embedding.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User-Friendly Interface: </a:t>
            </a:r>
            <a:r>
              <a:rPr lang="en-IN" sz="2000" dirty="0">
                <a:solidFill>
                  <a:srgbClr val="0F0F0F"/>
                </a:solidFill>
              </a:rPr>
              <a:t>Simple frontend for seamless encryption and decryption of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Cross-Platform Compatibility:</a:t>
            </a:r>
            <a:r>
              <a:rPr lang="en-IN" sz="2000" dirty="0">
                <a:solidFill>
                  <a:srgbClr val="0F0F0F"/>
                </a:solidFill>
              </a:rPr>
              <a:t> Works on Windows, macOS, and Linux with Flask-based backend.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rgbClr val="0F0F0F"/>
                </a:solidFill>
              </a:rPr>
              <a:t>Optimized Performance: </a:t>
            </a:r>
            <a:r>
              <a:rPr lang="en-IN" sz="2000" dirty="0">
                <a:solidFill>
                  <a:srgbClr val="0F0F0F"/>
                </a:solidFill>
              </a:rPr>
              <a:t>Uses NumPy and OpenCV for fast image processing without significant quality loss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Cybersecurity Professionals </a:t>
            </a:r>
            <a:r>
              <a:rPr lang="en-US" sz="2000" dirty="0"/>
              <a:t>– Use steganography for secure communication and data privacy.</a:t>
            </a:r>
          </a:p>
          <a:p>
            <a:r>
              <a:rPr lang="en-US" sz="2000" b="1" dirty="0"/>
              <a:t>Journalists &amp; Activists </a:t>
            </a:r>
            <a:r>
              <a:rPr lang="en-US" sz="2000" dirty="0"/>
              <a:t>– Hide sensitive information to protect sources and confidential data.</a:t>
            </a:r>
          </a:p>
          <a:p>
            <a:r>
              <a:rPr lang="en-US" sz="2000" b="1" dirty="0"/>
              <a:t>Forensic Experts </a:t>
            </a:r>
            <a:r>
              <a:rPr lang="en-US" sz="2000" dirty="0"/>
              <a:t>– Apply steganography techniques for digital forensics and evidence protection.</a:t>
            </a:r>
          </a:p>
          <a:p>
            <a:r>
              <a:rPr lang="en-US" sz="2000" b="1" dirty="0"/>
              <a:t>Developers &amp; Researchers </a:t>
            </a:r>
            <a:r>
              <a:rPr lang="en-US" sz="2000" dirty="0"/>
              <a:t>– Explore image-based encryption for security-focused applications.</a:t>
            </a:r>
          </a:p>
          <a:p>
            <a:r>
              <a:rPr lang="en-US" sz="2000" b="1" dirty="0"/>
              <a:t>General Users </a:t>
            </a:r>
            <a:r>
              <a:rPr lang="en-US" sz="2000" dirty="0"/>
              <a:t>– Anyone looking for a simple way to encrypt and hide messages in images.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B5553E-01E2-7C7D-58A0-36A18A848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361" y="1292019"/>
            <a:ext cx="1922670" cy="108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44E93D-1991-5931-8DBD-4B78DCC6D561}"/>
              </a:ext>
            </a:extLst>
          </p:cNvPr>
          <p:cNvSpPr txBox="1"/>
          <p:nvPr/>
        </p:nvSpPr>
        <p:spPr>
          <a:xfrm>
            <a:off x="609689" y="2372020"/>
            <a:ext cx="180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image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B1952E9-252B-1F71-EAFB-C8418297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2267" y="870684"/>
            <a:ext cx="1080000" cy="19226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8BE0CDC-2BA9-1189-AE1B-B3EC2D880EC9}"/>
              </a:ext>
            </a:extLst>
          </p:cNvPr>
          <p:cNvSpPr txBox="1"/>
          <p:nvPr/>
        </p:nvSpPr>
        <p:spPr>
          <a:xfrm>
            <a:off x="2650050" y="2372019"/>
            <a:ext cx="1804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encrypted image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534A2B-287D-C999-2778-AED8B17C2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522" y="744922"/>
            <a:ext cx="4747261" cy="26840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CBF183-4DFC-1C77-199A-1B4889AB5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1236" y="3510872"/>
            <a:ext cx="4780547" cy="26840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BC509E-4B8D-5348-5AB0-2E65589CB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643" y="2943200"/>
            <a:ext cx="5799357" cy="32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effectively addresses the challenge of secure data hiding by leveraging steganography techniques to embed encrypted messages within images. By integrating a password-based encryption system, it ensures that only authorized users can access hidden information, enhancing data privacy and security. The seamless frontend-backend interaction provides an intuitive user experience for encryption and decryption. Overall, this solution offers a practical and efficient approach to confidential communication, making it suitable for various security-critical applications.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https://github.com/kutty023/Secure-Data-Hiding-in-Image-Using-Steganography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295</TotalTime>
  <Words>545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Arthi R</cp:lastModifiedBy>
  <cp:revision>28</cp:revision>
  <dcterms:created xsi:type="dcterms:W3CDTF">2021-05-26T16:50:10Z</dcterms:created>
  <dcterms:modified xsi:type="dcterms:W3CDTF">2025-02-26T06:44:33Z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