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p:scale>
          <a:sx n="66" d="100"/>
          <a:sy n="66" d="100"/>
        </p:scale>
        <p:origin x="0"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8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&lt;#&gt;</a:t>
            </a:fld>
            <a:endParaRPr altLang="en-US" sz="1200" lang="zh-CN">
              <a:latin typeface="Calibri" pitchFamily="0" charset="0"/>
              <a:ea typeface="宋体" pitchFamily="0" charset="0"/>
              <a:cs typeface="Calibri" pitchFamily="0" charset="0"/>
            </a:endParaRPr>
          </a:p>
        </p:txBody>
      </p:sp>
      <p:sp>
        <p:nvSpPr>
          <p:cNvPr id="1048690"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
        <p:nvSpPr>
          <p:cNvPr id="1048691"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宋体" pitchFamily="0" charset="0"/>
                <a:cs typeface="Calibri" pitchFamily="0" charset="0"/>
              </a:rPr>
              <a:t>9/1/2025</a:t>
            </a:fld>
            <a:endParaRPr altLang="en-US" sz="1200" lang="zh-CN">
              <a:latin typeface="Calibri" pitchFamily="0" charset="0"/>
              <a:ea typeface="宋体" pitchFamily="0" charset="0"/>
              <a:cs typeface="Calibri" pitchFamily="0" charset="0"/>
            </a:endParaRPr>
          </a:p>
        </p:txBody>
      </p:sp>
      <p:sp>
        <p:nvSpPr>
          <p:cNvPr id="1048692"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693"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94"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4" name="文本框"/>
          <p:cNvSpPr>
            <a:spLocks noGrp="1"/>
          </p:cNvSpPr>
          <p:nvPr>
            <p:ph type="sldImg"/>
          </p:nvPr>
        </p:nvSpPr>
        <p:spPr/>
      </p:sp>
      <p:sp>
        <p:nvSpPr>
          <p:cNvPr id="1048605" name="文本框"/>
          <p:cNvSpPr>
            <a:spLocks noGrp="1"/>
          </p:cNvSpPr>
          <p:nvPr>
            <p:ph type="body" idx="1"/>
          </p:nvPr>
        </p:nvSpPr>
        <p:spPr/>
        <p:txBody>
          <a:bodyPr/>
          <a:p>
            <a:endParaRPr altLang="en-US" lang="zh-CN"/>
          </a:p>
        </p:txBody>
      </p:sp>
      <p:sp>
        <p:nvSpPr>
          <p:cNvPr id="104860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文本框"/>
          <p:cNvSpPr>
            <a:spLocks noGrp="1"/>
          </p:cNvSpPr>
          <p:nvPr>
            <p:ph type="sldImg"/>
          </p:nvPr>
        </p:nvSpPr>
        <p:spPr/>
      </p:sp>
      <p:sp>
        <p:nvSpPr>
          <p:cNvPr id="1048593" name="文本框"/>
          <p:cNvSpPr>
            <a:spLocks noGrp="1"/>
          </p:cNvSpPr>
          <p:nvPr>
            <p:ph type="body" idx="1"/>
          </p:nvPr>
        </p:nvSpPr>
        <p:spPr/>
        <p:txBody>
          <a:bodyPr/>
          <a:p>
            <a:endParaRPr altLang="en-US" lang="zh-CN"/>
          </a:p>
        </p:txBody>
      </p:sp>
      <p:sp>
        <p:nvSpPr>
          <p:cNvPr id="104859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10</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文本框"/>
          <p:cNvSpPr>
            <a:spLocks noGrp="1"/>
          </p:cNvSpPr>
          <p:nvPr>
            <p:ph type="sldImg"/>
          </p:nvPr>
        </p:nvSpPr>
        <p:spPr/>
      </p:sp>
      <p:sp>
        <p:nvSpPr>
          <p:cNvPr id="1048585" name="文本框"/>
          <p:cNvSpPr>
            <a:spLocks noGrp="1"/>
          </p:cNvSpPr>
          <p:nvPr>
            <p:ph type="body" idx="1"/>
          </p:nvPr>
        </p:nvSpPr>
        <p:spPr/>
        <p:txBody>
          <a:bodyPr/>
          <a:p>
            <a:endParaRPr altLang="en-US" lang="zh-CN"/>
          </a:p>
        </p:txBody>
      </p:sp>
      <p:sp>
        <p:nvSpPr>
          <p:cNvPr id="104858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文本框"/>
          <p:cNvSpPr>
            <a:spLocks noGrp="1"/>
          </p:cNvSpPr>
          <p:nvPr>
            <p:ph type="sldImg"/>
          </p:nvPr>
        </p:nvSpPr>
        <p:spPr/>
      </p:sp>
      <p:sp>
        <p:nvSpPr>
          <p:cNvPr id="1048589" name="文本框"/>
          <p:cNvSpPr>
            <a:spLocks noGrp="1"/>
          </p:cNvSpPr>
          <p:nvPr>
            <p:ph type="body" idx="1"/>
          </p:nvPr>
        </p:nvSpPr>
        <p:spPr/>
        <p:txBody>
          <a:bodyPr/>
          <a:p>
            <a:endParaRPr altLang="en-US" lang="zh-CN"/>
          </a:p>
        </p:txBody>
      </p:sp>
      <p:sp>
        <p:nvSpPr>
          <p:cNvPr id="104859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文本框"/>
          <p:cNvSpPr>
            <a:spLocks noGrp="1"/>
          </p:cNvSpPr>
          <p:nvPr>
            <p:ph type="sldImg"/>
          </p:nvPr>
        </p:nvSpPr>
        <p:spPr/>
      </p:sp>
      <p:sp>
        <p:nvSpPr>
          <p:cNvPr id="1048609" name="文本框"/>
          <p:cNvSpPr>
            <a:spLocks noGrp="1"/>
          </p:cNvSpPr>
          <p:nvPr>
            <p:ph type="body" idx="1"/>
          </p:nvPr>
        </p:nvSpPr>
        <p:spPr/>
        <p:txBody>
          <a:bodyPr/>
          <a:p>
            <a:endParaRPr altLang="en-US" lang="zh-CN"/>
          </a:p>
        </p:txBody>
      </p:sp>
      <p:sp>
        <p:nvSpPr>
          <p:cNvPr id="10486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文本框"/>
          <p:cNvSpPr>
            <a:spLocks noGrp="1"/>
          </p:cNvSpPr>
          <p:nvPr>
            <p:ph type="sldImg"/>
          </p:nvPr>
        </p:nvSpPr>
        <p:spPr/>
      </p:sp>
      <p:sp>
        <p:nvSpPr>
          <p:cNvPr id="1048613" name="文本框"/>
          <p:cNvSpPr>
            <a:spLocks noGrp="1"/>
          </p:cNvSpPr>
          <p:nvPr>
            <p:ph type="body" idx="1"/>
          </p:nvPr>
        </p:nvSpPr>
        <p:spPr/>
        <p:txBody>
          <a:bodyPr/>
          <a:p>
            <a:endParaRPr altLang="en-US" lang="zh-CN"/>
          </a:p>
        </p:txBody>
      </p:sp>
      <p:sp>
        <p:nvSpPr>
          <p:cNvPr id="104861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3</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文本框"/>
          <p:cNvSpPr>
            <a:spLocks noGrp="1"/>
          </p:cNvSpPr>
          <p:nvPr>
            <p:ph type="sldImg"/>
          </p:nvPr>
        </p:nvSpPr>
        <p:spPr/>
      </p:sp>
      <p:sp>
        <p:nvSpPr>
          <p:cNvPr id="1048617" name="文本框"/>
          <p:cNvSpPr>
            <a:spLocks noGrp="1"/>
          </p:cNvSpPr>
          <p:nvPr>
            <p:ph type="body" idx="1"/>
          </p:nvPr>
        </p:nvSpPr>
        <p:spPr/>
        <p:txBody>
          <a:bodyPr/>
          <a:p>
            <a:endParaRPr altLang="en-US" lang="zh-CN"/>
          </a:p>
        </p:txBody>
      </p:sp>
      <p:sp>
        <p:nvSpPr>
          <p:cNvPr id="104861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4</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文本框"/>
          <p:cNvSpPr>
            <a:spLocks noGrp="1"/>
          </p:cNvSpPr>
          <p:nvPr>
            <p:ph type="sldImg"/>
          </p:nvPr>
        </p:nvSpPr>
        <p:spPr/>
      </p:sp>
      <p:sp>
        <p:nvSpPr>
          <p:cNvPr id="1048621" name="文本框"/>
          <p:cNvSpPr>
            <a:spLocks noGrp="1"/>
          </p:cNvSpPr>
          <p:nvPr>
            <p:ph type="body" idx="1"/>
          </p:nvPr>
        </p:nvSpPr>
        <p:spPr/>
        <p:txBody>
          <a:bodyPr/>
          <a:p>
            <a:endParaRPr altLang="en-US" lang="zh-CN"/>
          </a:p>
        </p:txBody>
      </p:sp>
      <p:sp>
        <p:nvSpPr>
          <p:cNvPr id="104862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5</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4" name="文本框"/>
          <p:cNvSpPr>
            <a:spLocks noGrp="1"/>
          </p:cNvSpPr>
          <p:nvPr>
            <p:ph type="sldImg"/>
          </p:nvPr>
        </p:nvSpPr>
        <p:spPr/>
      </p:sp>
      <p:sp>
        <p:nvSpPr>
          <p:cNvPr id="1048625" name="文本框"/>
          <p:cNvSpPr>
            <a:spLocks noGrp="1"/>
          </p:cNvSpPr>
          <p:nvPr>
            <p:ph type="body" idx="1"/>
          </p:nvPr>
        </p:nvSpPr>
        <p:spPr/>
        <p:txBody>
          <a:bodyPr/>
          <a:p>
            <a:endParaRPr altLang="en-US" lang="zh-CN"/>
          </a:p>
        </p:txBody>
      </p:sp>
      <p:sp>
        <p:nvSpPr>
          <p:cNvPr id="104862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6</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文本框"/>
          <p:cNvSpPr>
            <a:spLocks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7</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文本框"/>
          <p:cNvSpPr>
            <a:spLocks noGrp="1"/>
          </p:cNvSpPr>
          <p:nvPr>
            <p:ph type="sldImg"/>
          </p:nvPr>
        </p:nvSpPr>
        <p:spPr/>
      </p:sp>
      <p:sp>
        <p:nvSpPr>
          <p:cNvPr id="1048601" name="文本框"/>
          <p:cNvSpPr>
            <a:spLocks noGrp="1"/>
          </p:cNvSpPr>
          <p:nvPr>
            <p:ph type="body" idx="1"/>
          </p:nvPr>
        </p:nvSpPr>
        <p:spPr/>
        <p:txBody>
          <a:bodyPr/>
          <a:p>
            <a:endParaRPr altLang="en-US" lang="zh-CN"/>
          </a:p>
        </p:txBody>
      </p:sp>
      <p:sp>
        <p:nvSpPr>
          <p:cNvPr id="104860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8</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6" name="文本框"/>
          <p:cNvSpPr>
            <a:spLocks noGrp="1"/>
          </p:cNvSpPr>
          <p:nvPr>
            <p:ph type="sldImg"/>
          </p:nvPr>
        </p:nvSpPr>
        <p:spPr/>
      </p:sp>
      <p:sp>
        <p:nvSpPr>
          <p:cNvPr id="1048597" name="文本框"/>
          <p:cNvSpPr>
            <a:spLocks noGrp="1"/>
          </p:cNvSpPr>
          <p:nvPr>
            <p:ph type="body" idx="1"/>
          </p:nvPr>
        </p:nvSpPr>
        <p:spPr/>
        <p:txBody>
          <a:bodyPr/>
          <a:p>
            <a:endParaRPr altLang="en-US" lang="zh-CN"/>
          </a:p>
        </p:txBody>
      </p:sp>
      <p:sp>
        <p:nvSpPr>
          <p:cNvPr id="104859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9</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4" name=""/>
        <p:cNvGrpSpPr/>
        <p:nvPr/>
      </p:nvGrpSpPr>
      <p:grpSpPr>
        <a:xfrm>
          <a:off x="0" y="0"/>
          <a:ext cx="0" cy="0"/>
          <a:chOff x="0" y="0"/>
          <a:chExt cx="0" cy="0"/>
        </a:xfrm>
      </p:grpSpPr>
      <p:sp>
        <p:nvSpPr>
          <p:cNvPr id="10486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69"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6" name=""/>
        <p:cNvGrpSpPr/>
        <p:nvPr/>
      </p:nvGrpSpPr>
      <p:grpSpPr>
        <a:xfrm>
          <a:off x="0" y="0"/>
          <a:ext cx="0" cy="0"/>
          <a:chOff x="0" y="0"/>
          <a:chExt cx="0" cy="0"/>
        </a:xfrm>
      </p:grpSpPr>
      <p:sp>
        <p:nvSpPr>
          <p:cNvPr id="10486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0" y="0"/>
            <a:ext cx="12208933" cy="6858000"/>
          </a:xfrm>
          <a:prstGeom prst="rect"/>
          <a:noFill/>
          <a:ln w="9525" cap="flat" cmpd="sng">
            <a:noFill/>
            <a:prstDash val="solid"/>
            <a:round/>
          </a:ln>
        </p:spPr>
      </p:pic>
      <p:sp>
        <p:nvSpPr>
          <p:cNvPr id="1048581" name="文本框"/>
          <p:cNvSpPr>
            <a:spLocks noGrp="1"/>
          </p:cNvSpPr>
          <p:nvPr>
            <p:ph type="dt" idx="10"/>
          </p:nvPr>
        </p:nvSpPr>
        <p:spPr>
          <a:xfrm rot="0">
            <a:off x="609600" y="6245225"/>
            <a:ext cx="2844800" cy="476249"/>
          </a:xfrm>
          <a:prstGeom prst="rect"/>
          <a:noFill/>
          <a:ln cap="flat" cmpd="sng">
            <a:noFill/>
            <a:prstDash val="solid"/>
            <a:miter/>
          </a:ln>
        </p:spPr>
        <p:txBody>
          <a:bodyPr anchor="t" anchorCtr="0" bIns="45720" lIns="91440" rIns="91440" tIns="45720" vert="horz" wrap="square">
            <a:prstTxWarp prst="textNoShape"/>
          </a:bodyPr>
          <a:p>
            <a:endParaRPr altLang="en-US" sz="1400" lang="zh-CN">
              <a:latin typeface="Arial" pitchFamily="0" charset="0"/>
              <a:ea typeface="SimSun" pitchFamily="0" charset="0"/>
              <a:cs typeface="Arial" pitchFamily="0" charset="0"/>
            </a:endParaRPr>
          </a:p>
        </p:txBody>
      </p:sp>
      <p:sp>
        <p:nvSpPr>
          <p:cNvPr id="1048582" name="文本框"/>
          <p:cNvSpPr>
            <a:spLocks noGrp="1"/>
          </p:cNvSpPr>
          <p:nvPr>
            <p:ph type="ftr"/>
          </p:nvPr>
        </p:nvSpPr>
        <p:spPr>
          <a:xfrm rot="0">
            <a:off x="4165600" y="6245225"/>
            <a:ext cx="3860799" cy="476249"/>
          </a:xfrm>
          <a:prstGeom prst="rect"/>
          <a:noFill/>
          <a:ln cap="flat" cmpd="sng">
            <a:noFill/>
            <a:prstDash val="solid"/>
            <a:miter/>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3" name="文本框"/>
          <p:cNvSpPr>
            <a:spLocks noGrp="1"/>
          </p:cNvSpPr>
          <p:nvPr>
            <p:ph type="sldNum"/>
          </p:nvPr>
        </p:nvSpPr>
        <p:spPr>
          <a:xfrm rot="0">
            <a:off x="8737600" y="6245225"/>
            <a:ext cx="2844799" cy="476249"/>
          </a:xfrm>
          <a:prstGeom prst="rect"/>
          <a:noFill/>
          <a:ln cap="flat" cmpd="sng">
            <a:noFill/>
            <a:prstDash val="solid"/>
            <a:miter/>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7" name=""/>
        <p:cNvGrpSpPr/>
        <p:nvPr/>
      </p:nvGrpSpPr>
      <p:grpSpPr>
        <a:xfrm>
          <a:off x="0" y="0"/>
          <a:ext cx="0" cy="0"/>
          <a:chOff x="0" y="0"/>
          <a:chExt cx="0" cy="0"/>
        </a:xfrm>
      </p:grpSpPr>
      <p:sp>
        <p:nvSpPr>
          <p:cNvPr id="1048645" name="文本框"/>
          <p:cNvSpPr>
            <a:spLocks noGrp="1"/>
          </p:cNvSpPr>
          <p:nvPr>
            <p:ph type="title"/>
          </p:nvPr>
        </p:nvSpPr>
        <p:spPr/>
        <p:txBody>
          <a:bodyPr/>
          <a:p>
            <a:r>
              <a:rPr altLang="en-US" lang="zh-CN" smtClean="0"/>
              <a:t>单击此处编辑母版标题样式</a:t>
            </a:r>
            <a:endParaRPr altLang="en-US" lang="zh-CN"/>
          </a:p>
        </p:txBody>
      </p:sp>
      <p:sp>
        <p:nvSpPr>
          <p:cNvPr id="104864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0" name=""/>
        <p:cNvGrpSpPr/>
        <p:nvPr/>
      </p:nvGrpSpPr>
      <p:grpSpPr>
        <a:xfrm>
          <a:off x="0" y="0"/>
          <a:ext cx="0" cy="0"/>
          <a:chOff x="0" y="0"/>
          <a:chExt cx="0" cy="0"/>
        </a:xfrm>
      </p:grpSpPr>
      <p:sp>
        <p:nvSpPr>
          <p:cNvPr id="104866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6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2" name=""/>
        <p:cNvGrpSpPr/>
        <p:nvPr/>
      </p:nvGrpSpPr>
      <p:grpSpPr>
        <a:xfrm>
          <a:off x="0" y="0"/>
          <a:ext cx="0" cy="0"/>
          <a:chOff x="0" y="0"/>
          <a:chExt cx="0" cy="0"/>
        </a:xfrm>
      </p:grpSpPr>
      <p:sp>
        <p:nvSpPr>
          <p:cNvPr id="1048672" name="文本框"/>
          <p:cNvSpPr>
            <a:spLocks noGrp="1"/>
          </p:cNvSpPr>
          <p:nvPr>
            <p:ph type="title"/>
          </p:nvPr>
        </p:nvSpPr>
        <p:spPr/>
        <p:txBody>
          <a:bodyPr/>
          <a:p>
            <a:r>
              <a:rPr altLang="en-US" lang="zh-CN" smtClean="0"/>
              <a:t>单击此处编辑母版标题样式</a:t>
            </a:r>
            <a:endParaRPr altLang="en-US" lang="zh-CN"/>
          </a:p>
        </p:txBody>
      </p:sp>
      <p:sp>
        <p:nvSpPr>
          <p:cNvPr id="10486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ftr" sz="quarter" idx="11"/>
          </p:nvPr>
        </p:nvSpPr>
        <p:spPr/>
        <p:txBody>
          <a:bodyPr/>
          <a:p>
            <a:endParaRPr altLang="en-US" lang="zh-CN"/>
          </a:p>
        </p:txBody>
      </p:sp>
      <p:sp>
        <p:nvSpPr>
          <p:cNvPr id="10486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5"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3" name=""/>
        <p:cNvGrpSpPr/>
        <p:nvPr/>
      </p:nvGrpSpPr>
      <p:grpSpPr>
        <a:xfrm>
          <a:off x="0" y="0"/>
          <a:ext cx="0" cy="0"/>
          <a:chOff x="0" y="0"/>
          <a:chExt cx="0" cy="0"/>
        </a:xfrm>
      </p:grpSpPr>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4" name=""/>
        <p:cNvGrpSpPr/>
        <p:nvPr/>
      </p:nvGrpSpPr>
      <p:grpSpPr>
        <a:xfrm>
          <a:off x="0" y="0"/>
          <a:ext cx="0" cy="0"/>
          <a:chOff x="0" y="0"/>
          <a:chExt cx="0" cy="0"/>
        </a:xfrm>
      </p:grpSpPr>
      <p:sp>
        <p:nvSpPr>
          <p:cNvPr id="10486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7" name="文本框"/>
          <p:cNvSpPr>
            <a:spLocks noGrp="1"/>
          </p:cNvSpPr>
          <p:nvPr>
            <p:ph type="ftr" sz="quarter" idx="11"/>
          </p:nvPr>
        </p:nvSpPr>
        <p:spPr/>
        <p:txBody>
          <a:bodyPr/>
          <a:p>
            <a:endParaRPr altLang="en-US" lang="zh-CN"/>
          </a:p>
        </p:txBody>
      </p:sp>
      <p:sp>
        <p:nvSpPr>
          <p:cNvPr id="10486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8" name=""/>
        <p:cNvGrpSpPr/>
        <p:nvPr/>
      </p:nvGrpSpPr>
      <p:grpSpPr>
        <a:xfrm>
          <a:off x="0" y="0"/>
          <a:ext cx="0" cy="0"/>
          <a:chOff x="0" y="0"/>
          <a:chExt cx="0" cy="0"/>
        </a:xfrm>
      </p:grpSpPr>
      <p:sp>
        <p:nvSpPr>
          <p:cNvPr id="104865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5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pic>
        <p:nvPicPr>
          <p:cNvPr id="2097152" name="图片"/>
          <p:cNvPicPr>
            <a:picLocks noChangeAspect="1"/>
          </p:cNvPicPr>
          <p:nvPr/>
        </p:nvPicPr>
        <p:blipFill>
          <a:blip xmlns:r="http://schemas.openxmlformats.org/officeDocument/2006/relationships" r:embed="rId13" cstate="print"/>
          <a:stretch>
            <a:fillRect/>
          </a:stretch>
        </p:blipFill>
        <p:spPr>
          <a:xfrm rot="0">
            <a:off x="0" y="0"/>
            <a:ext cx="12208933" cy="6858000"/>
          </a:xfrm>
          <a:prstGeom prst="rect"/>
          <a:noFill/>
          <a:ln w="9525" cap="flat" cmpd="sng">
            <a:noFill/>
            <a:prstDash val="solid"/>
            <a:round/>
          </a:ln>
        </p:spPr>
      </p:pic>
      <p:sp>
        <p:nvSpPr>
          <p:cNvPr id="1048576" name="文本框"/>
          <p:cNvSpPr>
            <a:spLocks noGrp="1"/>
          </p:cNvSpPr>
          <p:nvPr>
            <p:ph type="title"/>
          </p:nvPr>
        </p:nvSpPr>
        <p:spPr>
          <a:xfrm rot="0">
            <a:off x="609600" y="190500"/>
            <a:ext cx="10972800" cy="582613"/>
          </a:xfrm>
          <a:prstGeom prst="rect"/>
          <a:noFill/>
          <a:ln w="9525" cap="flat" cmpd="sng">
            <a:noFill/>
            <a:prstDash val="solid"/>
            <a:round/>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09600" y="1174750"/>
            <a:ext cx="10972800" cy="4953000"/>
          </a:xfrm>
          <a:prstGeom prst="rect"/>
          <a:noFill/>
          <a:ln w="9525" cap="flat" cmpd="sng">
            <a:noFill/>
            <a:prstDash val="solid"/>
            <a:round/>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609600" y="6245225"/>
            <a:ext cx="2844800" cy="476249"/>
          </a:xfrm>
          <a:prstGeom prst="rect"/>
          <a:noFill/>
          <a:ln w="12700" cap="flat" cmpd="sng">
            <a:noFill/>
            <a:prstDash val="solid"/>
            <a:round/>
          </a:ln>
        </p:spPr>
        <p:txBody>
          <a:bodyPr anchor="t" anchorCtr="0" bIns="45720" lIns="91440" rIns="91440" tIns="45720" vert="horz" wrap="square">
            <a:prstTxWarp prst="textNoShape"/>
          </a:bodyPr>
          <a:p>
            <a:fld id="{CAD2D6BD-DE1B-4B5F-8B41-2702339687B9}" type="datetime1">
              <a:rPr altLang="zh-CN" sz="1400" lang="en-US">
                <a:latin typeface="Arial" pitchFamily="0" charset="0"/>
                <a:ea typeface="SimSun" pitchFamily="0" charset="0"/>
                <a:cs typeface="Arial" pitchFamily="0" charset="0"/>
              </a:rPr>
              <a:t>9/1/2025</a:t>
            </a:fld>
            <a:endParaRPr altLang="en-US" sz="1400" lang="zh-CN">
              <a:latin typeface="Arial" pitchFamily="0" charset="0"/>
              <a:ea typeface="SimSun" pitchFamily="0" charset="0"/>
              <a:cs typeface="Arial" pitchFamily="0" charset="0"/>
            </a:endParaRPr>
          </a:p>
        </p:txBody>
      </p:sp>
      <p:sp>
        <p:nvSpPr>
          <p:cNvPr id="1048579" name="文本框"/>
          <p:cNvSpPr>
            <a:spLocks noGrp="1"/>
          </p:cNvSpPr>
          <p:nvPr>
            <p:ph type="ftr" idx="3"/>
          </p:nvPr>
        </p:nvSpPr>
        <p:spPr>
          <a:xfrm rot="0">
            <a:off x="4165600" y="6245225"/>
            <a:ext cx="3860799" cy="476249"/>
          </a:xfrm>
          <a:prstGeom prst="rect"/>
          <a:noFill/>
          <a:ln w="12700" cap="flat" cmpd="sng">
            <a:noFill/>
            <a:prstDash val="solid"/>
            <a:round/>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0" name="文本框"/>
          <p:cNvSpPr>
            <a:spLocks noGrp="1"/>
          </p:cNvSpPr>
          <p:nvPr>
            <p:ph type="sldNum" idx="4"/>
          </p:nvPr>
        </p:nvSpPr>
        <p:spPr>
          <a:xfrm rot="0">
            <a:off x="8737600" y="6245225"/>
            <a:ext cx="2844799" cy="476249"/>
          </a:xfrm>
          <a:prstGeom prst="rect"/>
          <a:noFill/>
          <a:ln w="12700" cap="flat" cmpd="sng">
            <a:noFill/>
            <a:prstDash val="solid"/>
            <a:round/>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algn="l" defTabSz="914400" fontAlgn="base" hangingPunct="1" indent="-342900" marL="342900">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algn="l" defTabSz="914400" fontAlgn="base" hangingPunct="1" indent="-285750" marL="742950">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algn="l" defTabSz="914400" fontAlgn="base" hangingPunct="1" indent="-228600" marL="1143000">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algn="l" defTabSz="914400" fontAlgn="base" hangingPunct="1" indent="-228600" marL="1600200">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algn="l" defTabSz="914400" fontAlgn="base" hangingPunct="1" indent="-228600" marL="2057400">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algn="l" defTabSz="914400" eaLnBrk="1" fontAlgn="auto" hangingPunct="1" indent="-228600" latinLnBrk="0" marL="25146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algn="l" defTabSz="914400" eaLnBrk="1" fontAlgn="auto" hangingPunct="1" indent="-228600" latinLnBrk="0" marL="29718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矩形"/>
          <p:cNvSpPr/>
          <p:nvPr/>
        </p:nvSpPr>
        <p:spPr>
          <a:xfrm rot="0">
            <a:off x="179704" y="0"/>
            <a:ext cx="11917045" cy="685736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 Digital portfolio</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 Name :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V</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i</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n</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o</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t</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h</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Register Number : 241340805001210</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8</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0</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Nuid: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C540A7C36BE650FA5C343241B55C27DE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Department : BCA Department of Computer Science </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College : TBML College , Annamalai University </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591" name="矩形"/>
          <p:cNvSpPr/>
          <p:nvPr/>
        </p:nvSpPr>
        <p:spPr>
          <a:xfrm rot="0">
            <a:off x="527685" y="186690"/>
            <a:ext cx="10747375" cy="62210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 Results</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pic>
        <p:nvPicPr>
          <p:cNvPr id="2097154" name="图片"/>
          <p:cNvPicPr>
            <a:picLocks noChangeAspect="1"/>
          </p:cNvPicPr>
          <p:nvPr/>
        </p:nvPicPr>
        <p:blipFill>
          <a:blip xmlns:r="http://schemas.openxmlformats.org/officeDocument/2006/relationships" r:embed="rId2" cstate="print"/>
          <a:stretch>
            <a:fillRect/>
          </a:stretch>
        </p:blipFill>
        <p:spPr>
          <a:xfrm rot="0">
            <a:off x="2666959" y="500054"/>
            <a:ext cx="6857895" cy="5857786"/>
          </a:xfrm>
          <a:prstGeom prst="rect"/>
          <a:noFill/>
          <a:ln w="12700" cap="flat" cmpd="sng">
            <a:noFill/>
            <a:prstDash val="solid"/>
            <a:miter/>
          </a:ln>
        </p:spPr>
      </p:pic>
      <p:pic>
        <p:nvPicPr>
          <p:cNvPr id="2097155" name=""/>
          <p:cNvPicPr>
            <a:picLocks/>
          </p:cNvPicPr>
          <p:nvPr/>
        </p:nvPicPr>
        <p:blipFill>
          <a:blip xmlns:r="http://schemas.openxmlformats.org/officeDocument/2006/relationships" r:embed="rId3"/>
          <a:stretch>
            <a:fillRect/>
          </a:stretch>
        </p:blipFill>
        <p:spPr>
          <a:xfrm rot="0">
            <a:off x="2994908" y="0"/>
            <a:ext cx="6202183"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587" name="矩形"/>
          <p:cNvSpPr/>
          <p:nvPr/>
        </p:nvSpPr>
        <p:spPr>
          <a:xfrm rot="0">
            <a:off x="0" y="0"/>
            <a:ext cx="11892915" cy="677799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07" name="矩形"/>
          <p:cNvSpPr/>
          <p:nvPr/>
        </p:nvSpPr>
        <p:spPr>
          <a:xfrm rot="0">
            <a:off x="337820" y="234950"/>
            <a:ext cx="10503535" cy="524827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Project Title</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r>
              <a:rPr altLang="zh-CN" baseline="0" b="0" cap="none" sz="2500" i="0" kern="1200" lang="en-US" spc="0" strike="noStrike" u="none">
                <a:solidFill>
                  <a:srgbClr val="404040"/>
                </a:solidFill>
                <a:latin typeface="quote-cjk-patch" pitchFamily="0" charset="0"/>
                <a:ea typeface="quote-cjk-patch" pitchFamily="0" charset="0"/>
                <a:cs typeface="Arial" pitchFamily="0" charset="0"/>
              </a:rPr>
              <a:t>Smart Digital Portfolio with Skill Analytics &amp; Recommendation</a:t>
            </a:r>
            <a:endParaRPr altLang="en-US" baseline="0" b="0" cap="none" sz="25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11" name="矩形"/>
          <p:cNvSpPr/>
          <p:nvPr/>
        </p:nvSpPr>
        <p:spPr>
          <a:xfrm rot="0">
            <a:off x="179704" y="188594"/>
            <a:ext cx="11666219" cy="656463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1800" i="0" kern="1200" lang="en-US" spc="0" strike="noStrike" u="none">
                <a:solidFill>
                  <a:srgbClr val="404040"/>
                </a:solidFill>
                <a:latin typeface="quote-cjk-patch" pitchFamily="0" charset="0"/>
                <a:ea typeface="quote-cjk-patch" pitchFamily="0" charset="0"/>
                <a:cs typeface="Arial" pitchFamily="0" charset="0"/>
              </a:rPr>
              <a:t>  </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Agenda</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Tools &amp; Technologie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Design &amp; Layout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Features &amp; Functionality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Results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Sample Output Images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GitHub Link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None/>
            </a:pP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15" name="矩形"/>
          <p:cNvSpPr/>
          <p:nvPr/>
        </p:nvSpPr>
        <p:spPr>
          <a:xfrm rot="0">
            <a:off x="0" y="62864"/>
            <a:ext cx="12095480" cy="665924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19" name="矩形"/>
          <p:cNvSpPr/>
          <p:nvPr/>
        </p:nvSpPr>
        <p:spPr>
          <a:xfrm rot="0">
            <a:off x="64134" y="0"/>
            <a:ext cx="12127864"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23" name="矩形"/>
          <p:cNvSpPr/>
          <p:nvPr/>
        </p:nvSpPr>
        <p:spPr>
          <a:xfrm rot="0">
            <a:off x="0" y="186690"/>
            <a:ext cx="12109450" cy="687260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27" name="矩形"/>
          <p:cNvSpPr/>
          <p:nvPr/>
        </p:nvSpPr>
        <p:spPr>
          <a:xfrm rot="0">
            <a:off x="71120" y="0"/>
            <a:ext cx="12120880"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Tools &amp; Technologies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Frontend: HTML5, CSS3, JavaScript (React.js / Next.js)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Backend: Node.js with Express.js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Database: MongoDB (for flexible data storage)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Analytics Engine: Python (Pandas, NumPy) for processing visitor data</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Version Control &amp; Deployment: GitHub, Vercel/Netlify/Heroku</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599" name="矩形"/>
          <p:cNvSpPr/>
          <p:nvPr/>
        </p:nvSpPr>
        <p:spPr>
          <a:xfrm rot="0">
            <a:off x="71120" y="0"/>
            <a:ext cx="12120880" cy="69703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Design &amp; Layout</a:t>
            </a: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42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Fully Responsive: Seamless experience on desktop, tablet, and mobile.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20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Key Sections: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Hero Section: Name, title, and brief intro.</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About Me: Detailed bio and passion.</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Project Showcase: Filterable grid of projects with details and links.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Recommendations: A dedicated section for suggested skills and courses.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Contact Form: With integrated validation.</a:t>
            </a:r>
            <a:endParaRPr altLang="en-US" baseline="0" b="0" cap="none" sz="275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595" name="矩形"/>
          <p:cNvSpPr/>
          <p:nvPr/>
        </p:nvSpPr>
        <p:spPr>
          <a:xfrm rot="0">
            <a:off x="635" y="-635"/>
            <a:ext cx="12191366" cy="685927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Features &amp; Functionality</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Resume/CV Download: Option for visitors to download a PDF resume directly.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Dark/Light Mode Toggle: For user preference and reduced eye str</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ain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RMX3940</dc:creator>
  <cp:lastModifiedBy>root</cp:lastModifiedBy>
  <dcterms:created xsi:type="dcterms:W3CDTF">2025-07-22T13:59:00Z</dcterms:created>
  <dcterms:modified xsi:type="dcterms:W3CDTF">2025-09-01T06:49:50Z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DAAB541AC91541338B42FC19DCFC8C43_11</vt:lpwstr>
  </property>
  <property fmtid="{D5CDD505-2E9C-101B-9397-08002B2CF9AE}" pid="3" name="KSOProductBuildVer">
    <vt:lpwstr>1033-12.2.0.22530</vt:lpwstr>
  </property>
</Properties>
</file>