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9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VAIRAVEL .D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GB" sz="2400" dirty="0"/>
              <a:t>2413201180252113/asanm2012413201180252113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COLLEGE:AAGAC/ANNAMALAI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2090172"/>
            <a:ext cx="3833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buAutoNum type="arabicPeriod"/>
            </a:pPr>
            <a:r>
              <a:rPr lang="en-US" sz="1400" b="1" dirty="0"/>
              <a:t>created </a:t>
            </a:r>
            <a:r>
              <a:rPr lang="en-US" sz="1400" b="1" dirty="0" err="1"/>
              <a:t>usiA</a:t>
            </a:r>
            <a:r>
              <a:rPr lang="en-US" sz="1400" b="1" dirty="0"/>
              <a:t> fully functional digital resume webpage was successfully </a:t>
            </a:r>
            <a:r>
              <a:rPr lang="en-US" sz="1400" b="1" dirty="0" err="1"/>
              <a:t>ng</a:t>
            </a:r>
            <a:r>
              <a:rPr lang="en-US" sz="1400" b="1" dirty="0"/>
              <a:t> HTML, CSS, and JavaScript</a:t>
            </a:r>
          </a:p>
          <a:p>
            <a:pPr marL="342900" indent="-342900"/>
            <a:r>
              <a:rPr lang="en-US" sz="1400" b="1" dirty="0"/>
              <a:t>                                               2. The layout is clean, professional, and user-friendly, making                            it easy for recruiters and employers to read and understand the candidate’s         profile.</a:t>
            </a:r>
          </a:p>
          <a:p>
            <a:pPr marL="342900" indent="-342900"/>
            <a:r>
              <a:rPr lang="en-US" sz="1400" b="1" dirty="0"/>
              <a:t>                                               3. The About Me, Education, Skills, and Experience sections clearly highlight important information in a structured manner.</a:t>
            </a:r>
          </a:p>
          <a:p>
            <a:pPr marL="342900" indent="-342900"/>
            <a:r>
              <a:rPr lang="en-US" sz="1400" b="1" dirty="0"/>
              <a:t>4. The interactive greeting button enhances user engagement and demonstrates basic JavaScript functionality.</a:t>
            </a:r>
          </a:p>
          <a:p>
            <a:pPr marL="342900" indent="-342900"/>
            <a:r>
              <a:rPr lang="en-US" sz="1400" b="1" dirty="0"/>
              <a:t>5. The design is responsive, ensuring the resume displays properly on desktops, tablets, and mobile devices.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6EDD3-EEB1-14CA-D837-9DEC3FBD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46" y="1718152"/>
            <a:ext cx="4216608" cy="29807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1714488"/>
            <a:ext cx="542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THE DIGITAL PORTFOLIO PROJECT WAS SUCCESSFULLY DEVELOPED USING HTML,CSS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90544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  <a:gd name="connsiteX4" fmla="*/ 1219200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Subtitle 23"/>
          <p:cNvSpPr>
            <a:spLocks noGrp="1"/>
          </p:cNvSpPr>
          <p:nvPr>
            <p:ph type="subTitle" idx="4"/>
          </p:nvPr>
        </p:nvSpPr>
        <p:spPr>
          <a:xfrm>
            <a:off x="1381092" y="3143248"/>
            <a:ext cx="853440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MY DIGITAL PORTFOLIO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881158" y="4000504"/>
            <a:ext cx="8534400" cy="553998"/>
          </a:xfrm>
        </p:spPr>
        <p:txBody>
          <a:bodyPr/>
          <a:lstStyle/>
          <a:p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SIMPLE</a:t>
            </a:r>
            <a:r>
              <a:rPr lang="en-US" dirty="0"/>
              <a:t> </a:t>
            </a:r>
            <a:r>
              <a:rPr lang="en-US" b="1" dirty="0"/>
              <a:t>WAY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 </a:t>
            </a:r>
            <a:r>
              <a:rPr lang="en-US" b="1" dirty="0"/>
              <a:t>THEIR</a:t>
            </a:r>
            <a:r>
              <a:rPr lang="en-US" dirty="0"/>
              <a:t> </a:t>
            </a:r>
            <a:r>
              <a:rPr lang="en-US" b="1" dirty="0"/>
              <a:t>SKILLS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</a:p>
          <a:p>
            <a:r>
              <a:rPr lang="en-US" dirty="0"/>
              <a:t>                       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ONLINE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13"/>
          <p:cNvSpPr/>
          <p:nvPr/>
        </p:nvSpPr>
        <p:spPr>
          <a:xfrm>
            <a:off x="809588" y="2071678"/>
            <a:ext cx="56416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 A SIMPLE,RESPONSIVE  AND INTERACTIVE DIGITAL RESUME USING HTML,CSS AND JAVASCRIPT. 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95340" y="2428868"/>
            <a:ext cx="535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 , RECRUITERS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3167042" y="1714488"/>
            <a:ext cx="59769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TOOLS:</a:t>
            </a:r>
          </a:p>
          <a:p>
            <a:r>
              <a:rPr lang="en-US" b="1" dirty="0"/>
              <a:t>HTML5 – For creating the structure of the resume (headings, lists, sections</a:t>
            </a:r>
          </a:p>
          <a:p>
            <a:r>
              <a:rPr lang="en-US" b="1" dirty="0"/>
              <a:t> CSS3 – For styling (colors, layout, spacing, responsiveness</a:t>
            </a:r>
          </a:p>
          <a:p>
            <a:r>
              <a:rPr lang="en-US" b="1" dirty="0"/>
              <a:t> JavaScript – For interactivity (button click greeting message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67042" y="3286124"/>
            <a:ext cx="5976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TECHNIQUES:</a:t>
            </a:r>
          </a:p>
          <a:p>
            <a:r>
              <a:rPr lang="en-US" dirty="0"/>
              <a:t> </a:t>
            </a:r>
            <a:r>
              <a:rPr lang="en-US" b="1" dirty="0"/>
              <a:t>Responsive Web Design – Used percentage widths and max-width for mobile &amp; desktop view.2. CSS Styling Techniques – Box shadows, border-radius, hover effects, padding &amp; margin for neat 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81026" y="1428736"/>
            <a:ext cx="83344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DESIGN :</a:t>
            </a:r>
          </a:p>
          <a:p>
            <a:r>
              <a:rPr lang="en-US" b="1" dirty="0"/>
              <a:t>Simple &amp; Professional → Clean background, readable fonts, neat </a:t>
            </a:r>
            <a:r>
              <a:rPr lang="en-US" b="1" dirty="0" err="1"/>
              <a:t>spacing.User</a:t>
            </a:r>
            <a:r>
              <a:rPr lang="en-US" b="1" dirty="0"/>
              <a:t>-Friendly → Easy navigation (scrolling design).Responsive → Works on both desktop and mobile </a:t>
            </a:r>
            <a:r>
              <a:rPr lang="en-US" b="1" dirty="0" err="1"/>
              <a:t>screens.Attractive</a:t>
            </a:r>
            <a:r>
              <a:rPr lang="en-US" b="1" dirty="0"/>
              <a:t> UI → Use of colors, rounded corners, shadows, and hover effects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sz="2800" b="1" dirty="0"/>
              <a:t>Layout Structure :</a:t>
            </a:r>
            <a:endParaRPr lang="en-US" b="1" dirty="0"/>
          </a:p>
          <a:p>
            <a:r>
              <a:rPr lang="en-US" b="1" dirty="0"/>
              <a:t>Candidate’s Name (Large heading, bold).Contact Information Email, Phone, </a:t>
            </a:r>
            <a:r>
              <a:rPr lang="en-US" b="1" dirty="0" err="1"/>
              <a:t>IconsA</a:t>
            </a:r>
            <a:r>
              <a:rPr lang="en-US" b="1" dirty="0"/>
              <a:t> short introduction about </a:t>
            </a:r>
            <a:r>
              <a:rPr lang="en-US" b="1" dirty="0" err="1"/>
              <a:t>yourself.Simple</a:t>
            </a:r>
            <a:r>
              <a:rPr lang="en-US" b="1" dirty="0"/>
              <a:t> paragraph describing skills and career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1092" y="1714488"/>
            <a:ext cx="7762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Features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Personal Information </a:t>
            </a:r>
            <a:r>
              <a:rPr lang="en-US" sz="2000" b="1" dirty="0" err="1"/>
              <a:t>SectionDisplays</a:t>
            </a:r>
            <a:r>
              <a:rPr lang="en-US" sz="2000" b="1" dirty="0"/>
              <a:t> your name, email, and phone number at the to.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About Me </a:t>
            </a:r>
            <a:r>
              <a:rPr lang="en-US" sz="2000" b="1" dirty="0" err="1"/>
              <a:t>SectionA</a:t>
            </a:r>
            <a:r>
              <a:rPr lang="en-US" sz="2000" b="1" dirty="0"/>
              <a:t> short bio describing your career goals and passion.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2530" y="3429000"/>
            <a:ext cx="7691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Functionality</a:t>
            </a:r>
          </a:p>
          <a:p>
            <a:pPr marL="342900" indent="-342900">
              <a:buAutoNum type="arabicPeriod"/>
            </a:pPr>
            <a:r>
              <a:rPr lang="en-US" sz="2000" b="1" dirty="0"/>
              <a:t>Static Content </a:t>
            </a:r>
            <a:r>
              <a:rPr lang="en-US" sz="2000" b="1" dirty="0" err="1"/>
              <a:t>DisplayAll</a:t>
            </a:r>
            <a:r>
              <a:rPr lang="en-US" sz="2000" b="1" dirty="0"/>
              <a:t> resume sections are displayed clearly in a structured format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/>
              <a:t>2. </a:t>
            </a:r>
            <a:r>
              <a:rPr lang="en-US" sz="2000" b="1" dirty="0"/>
              <a:t>Button </a:t>
            </a:r>
            <a:r>
              <a:rPr lang="en-US" sz="2000" b="1" dirty="0" err="1"/>
              <a:t>InteractivityJavaScript</a:t>
            </a:r>
            <a:r>
              <a:rPr lang="en-US" sz="2000" b="1" dirty="0"/>
              <a:t> updates the webpage dynamically</a:t>
            </a:r>
          </a:p>
          <a:p>
            <a:pPr marL="342900" indent="-342900"/>
            <a:r>
              <a:rPr lang="en-US" sz="2000" b="1" dirty="0"/>
              <a:t>    (</a:t>
            </a:r>
            <a:r>
              <a:rPr lang="en-US" sz="2000" b="1" dirty="0" err="1"/>
              <a:t>innerText</a:t>
            </a:r>
            <a:r>
              <a:rPr lang="en-US" sz="2000" b="1" dirty="0"/>
              <a:t>) when the button is clicked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445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SARATH Velan</cp:lastModifiedBy>
  <cp:revision>34</cp:revision>
  <dcterms:created xsi:type="dcterms:W3CDTF">2024-03-29T15:07:22Z</dcterms:created>
  <dcterms:modified xsi:type="dcterms:W3CDTF">2025-09-03T07:23:58Z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