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1" r:id="rId8"/>
    <p:sldId id="262" r:id="rId9"/>
    <p:sldId id="266" r:id="rId10"/>
    <p:sldId id="264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2D7C3-587C-44B0-B9F4-C77700835FC5}" v="53" dt="2025-05-07T16:45:09.142"/>
    <p1510:client id="{702FC9D1-3AF3-483D-B2AB-D35D3E799B10}" v="18" dt="2025-05-07T19:29:06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5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3A35B3-5F00-C325-A486-19D9013F9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3725914-819A-9A98-8D36-424307B96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195CFCB-6142-70B3-4D36-C06B5122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9D28-9EB7-41B7-A1E6-D15B9D82171D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20B807-1C50-9B70-C661-4C9BF844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E5DBFD8-EBF9-4B4D-3A00-B5AEC55E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012-78D8-4096-AD9C-1F105BD2DD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0616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99BD89-BD40-E47D-4833-20B6ADFA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25DEBA4-E25E-A067-4E09-96E0FD23C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31C6B2-E17D-1673-17ED-92672496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9D28-9EB7-41B7-A1E6-D15B9D82171D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450041-2826-06E4-5FD3-93183E5A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EDF752-8BA9-2BF9-CC1A-2AD7D80A0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012-78D8-4096-AD9C-1F105BD2DD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310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6EFAE28-3091-F020-D0E4-8E0E94C54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FB64BE1-ED3D-8746-CB13-205EAEAF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CE68AD8-801D-5690-24FB-66E119E2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9D28-9EB7-41B7-A1E6-D15B9D82171D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98AE6C0-807B-CDFD-1312-5E9253EAA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BED182-2ECA-02F3-D340-86013E41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012-78D8-4096-AD9C-1F105BD2DD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700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ED1435-7933-B130-142F-F28254EC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9FD19B-9F5D-8DFA-2DB6-CDEF97B9F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07F78A-E267-6BB8-052E-37F25835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9D28-9EB7-41B7-A1E6-D15B9D82171D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28F7C7-6E4D-907F-B6E9-64F60B19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9E7A2EB-82D8-F064-981C-192F33E5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012-78D8-4096-AD9C-1F105BD2DD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025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89F936-247F-9BC3-BADF-FFEFD36C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CD8A230-C702-D69E-14EC-01AF292FF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4090AC-EBF8-08B0-582D-41B5406B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9D28-9EB7-41B7-A1E6-D15B9D82171D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9DF328A-FAB7-4139-1EC8-A3C3C564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DAEFF0-6486-81FC-4F49-8C2333FA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012-78D8-4096-AD9C-1F105BD2DD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904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C62590-9C7D-94A5-2230-4D7FD387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C3792A-FD6A-B9CC-7637-E6CDDFAB9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E10BFBC-CC03-7D17-8583-EA4FD5342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08AD37E-EC02-8A4F-A9B1-9DE212F5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9D28-9EB7-41B7-A1E6-D15B9D82171D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C183146-D499-7795-480E-4DE0405C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331D56B-31A5-FA1E-E728-C1908A43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012-78D8-4096-AD9C-1F105BD2DD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453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4C2351-7A33-9EAE-0EC2-1B12D899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852D9FD-B6A9-2847-DAC3-C9074BE17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C25C6DB-6029-A366-4A62-EFEBCAE78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595CCF8-7522-B431-0183-EF908C5C7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7674839-7342-2FFB-9C5C-8871E2F43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CD495AD-1DEF-C63B-4673-2929EDD4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9D28-9EB7-41B7-A1E6-D15B9D82171D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8DCD746-82AE-B881-E7F7-CECAAAA9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74DAFCB-F36D-41D0-51CD-83CC3673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012-78D8-4096-AD9C-1F105BD2DD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006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61E469-E19B-8653-1470-8FD9FDB8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227D73A-EF4C-361D-245F-8429195D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9D28-9EB7-41B7-A1E6-D15B9D82171D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FFC69A8-6A38-C007-E228-756F4DA85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2A5B67-540E-E05B-DEC4-4A7513F2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012-78D8-4096-AD9C-1F105BD2DD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5817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7728C01-892C-F325-7A52-B15BD85B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9D28-9EB7-41B7-A1E6-D15B9D82171D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7F74303-5853-44E6-6D77-F3C472C3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B724B3D-8561-969A-ED16-EE0534ED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012-78D8-4096-AD9C-1F105BD2DD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475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D03281-2D42-2DA8-EE06-E6E679EB6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25FDD2-45BF-5D1C-E9CE-91573800A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EF286A4-B5B7-EE13-869B-C720FE959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54970DC-9FD5-3EA3-456C-EC50E4FC9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9D28-9EB7-41B7-A1E6-D15B9D82171D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9C6795B-8995-0E16-55B6-6BA4F873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6D820F9-063E-0862-F156-04F6AC38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012-78D8-4096-AD9C-1F105BD2DD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063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820EF3-076B-6651-0CA0-73DC020B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A4B4935-2A89-AD5F-FE94-EAF69990D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E3A5D1B-C7D7-A6C8-AEFE-BDDBF3072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3711A64-344E-26DD-8260-54B8B138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09D28-9EB7-41B7-A1E6-D15B9D82171D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A97459-35AD-4559-5AB0-EAD6F19C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ED0BB3-C2CF-D814-6C64-8600A6AC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78012-78D8-4096-AD9C-1F105BD2DD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286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CCB69A5D-2447-D953-E45F-A063CDAA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64A697D-E3DE-26D9-97DF-9EECFAD77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181AFE-B2A5-66EA-81F1-BEBDC6059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509D28-9EB7-41B7-A1E6-D15B9D82171D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AB0D6E0-BAF0-6065-BBF5-BE57E5BD2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93CA15-F8A0-2A6F-9552-2D8CABCC4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78012-78D8-4096-AD9C-1F105BD2DD1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670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Ábra 10">
            <a:extLst>
              <a:ext uri="{FF2B5EF4-FFF2-40B4-BE49-F238E27FC236}">
                <a16:creationId xmlns:a16="http://schemas.microsoft.com/office/drawing/2014/main" id="{E9E01856-A1C6-AC6B-0532-458F29E08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9303" y="1316558"/>
            <a:ext cx="9613397" cy="1818750"/>
          </a:xfrm>
          <a:prstGeom prst="rect">
            <a:avLst/>
          </a:prstGeom>
        </p:spPr>
      </p:pic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E1AE245-744A-64BD-A3CD-16F2CAB18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hu-HU" sz="1900" b="1" i="0" dirty="0">
                <a:effectLst/>
                <a:latin typeface="Segoe WPC"/>
              </a:rPr>
              <a:t>Állatkereső és megtaláló Rendszer</a:t>
            </a:r>
          </a:p>
          <a:p>
            <a:pPr algn="l"/>
            <a:r>
              <a:rPr lang="hu-HU" sz="1900" dirty="0"/>
              <a:t>Készítette: Bodrogi Zétény, Sóki Zalán, </a:t>
            </a:r>
            <a:r>
              <a:rPr lang="hu-HU" sz="1900" dirty="0" err="1"/>
              <a:t>Páskuj</a:t>
            </a:r>
            <a:r>
              <a:rPr lang="hu-HU" sz="1900" dirty="0"/>
              <a:t> Csaba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2563796-9D95-8069-EB4B-504B8970C2F8}"/>
              </a:ext>
            </a:extLst>
          </p:cNvPr>
          <p:cNvSpPr txBox="1"/>
          <p:nvPr/>
        </p:nvSpPr>
        <p:spPr>
          <a:xfrm>
            <a:off x="756074" y="762475"/>
            <a:ext cx="29702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u-HU" sz="1000" dirty="0"/>
              <a:t>Szakképesítés neve: Szoftverfejlesztő és -tesztelő</a:t>
            </a:r>
          </a:p>
          <a:p>
            <a:pPr>
              <a:buNone/>
            </a:pPr>
            <a:r>
              <a:rPr lang="hu-HU" sz="1000" dirty="0"/>
              <a:t>OKJ száma: 54 522</a:t>
            </a:r>
          </a:p>
        </p:txBody>
      </p:sp>
    </p:spTree>
    <p:extLst>
      <p:ext uri="{BB962C8B-B14F-4D97-AF65-F5344CB8AC3E}">
        <p14:creationId xmlns:p14="http://schemas.microsoft.com/office/powerpoint/2010/main" val="60594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4CA433C-3F31-D9F7-3158-B2BE6C4E2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hu-HU" sz="7200">
                <a:effectLst/>
              </a:rPr>
              <a:t>KÖSZÖNJÜK A FIGYELMET!</a:t>
            </a:r>
            <a:endParaRPr lang="hu-HU" sz="72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48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0924331-3368-2B40-F32A-4429C764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hu-HU" sz="3600" b="1" i="0" dirty="0">
                <a:effectLst/>
                <a:latin typeface="Segoe WPC"/>
              </a:rPr>
              <a:t>Specifikáció</a:t>
            </a:r>
            <a:endParaRPr lang="hu-HU" sz="3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8E6323-EF0C-F503-6337-D17D2BA03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hu-HU" sz="2200" b="0" i="0" dirty="0">
                <a:effectLst/>
                <a:latin typeface="Segoe WPC"/>
              </a:rPr>
              <a:t>Web alapú rendszer elveszett és talált állatok keresésére</a:t>
            </a:r>
          </a:p>
          <a:p>
            <a:pPr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hu-HU" sz="2200" b="0" i="0" dirty="0">
                <a:effectLst/>
                <a:latin typeface="Segoe WPC"/>
              </a:rPr>
              <a:t>Felhasználók bejelenthetik elveszett/talált állataikat</a:t>
            </a:r>
          </a:p>
          <a:p>
            <a:pPr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hu-HU" sz="2200" b="0" i="0" dirty="0">
                <a:effectLst/>
                <a:latin typeface="Segoe WPC"/>
              </a:rPr>
              <a:t>Keresés és szűrés különböző paraméterek alapján</a:t>
            </a:r>
          </a:p>
          <a:p>
            <a:pPr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hu-HU" sz="2200" b="0" i="0" dirty="0" err="1">
                <a:effectLst/>
                <a:latin typeface="Segoe WPC"/>
              </a:rPr>
              <a:t>Admin</a:t>
            </a:r>
            <a:r>
              <a:rPr lang="hu-HU" sz="2200" b="0" i="0" dirty="0">
                <a:effectLst/>
                <a:latin typeface="Segoe WPC"/>
              </a:rPr>
              <a:t> panel a posztok és felhasználók kezelésére</a:t>
            </a:r>
          </a:p>
        </p:txBody>
      </p:sp>
    </p:spTree>
    <p:extLst>
      <p:ext uri="{BB962C8B-B14F-4D97-AF65-F5344CB8AC3E}">
        <p14:creationId xmlns:p14="http://schemas.microsoft.com/office/powerpoint/2010/main" val="316551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ím 4">
            <a:extLst>
              <a:ext uri="{FF2B5EF4-FFF2-40B4-BE49-F238E27FC236}">
                <a16:creationId xmlns:a16="http://schemas.microsoft.com/office/drawing/2014/main" id="{61296ADA-7A62-2B9E-3B2F-0ACAD3D78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hu-HU" sz="3200" b="1" dirty="0">
                <a:latin typeface="Segoe WPC"/>
              </a:rPr>
              <a:t>Adatmodell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Kép 5" descr="A képen szöveg, képernyőkép, szám, szoftver látható&#10;&#10;Lehet, hogy az AI által létrehozott tartalom helytelen.">
            <a:extLst>
              <a:ext uri="{FF2B5EF4-FFF2-40B4-BE49-F238E27FC236}">
                <a16:creationId xmlns:a16="http://schemas.microsoft.com/office/drawing/2014/main" id="{15DB0C6D-A3A9-C10B-790A-2D36BD8D4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631" y="650494"/>
            <a:ext cx="4685244" cy="532414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77C471-CD7E-EB88-38C5-CB962D9CE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</a:pPr>
            <a:r>
              <a:rPr lang="hu-HU" sz="1800" b="0" i="0" dirty="0" err="1">
                <a:effectLst/>
                <a:latin typeface="Segoe WPC"/>
              </a:rPr>
              <a:t>User</a:t>
            </a:r>
            <a:r>
              <a:rPr lang="hu-HU" sz="1800" b="0" i="0" dirty="0">
                <a:effectLst/>
                <a:latin typeface="Segoe WPC"/>
              </a:rPr>
              <a:t> (felhasználói adatok, hitelesítés)</a:t>
            </a:r>
            <a:endParaRPr lang="hu-HU" sz="1800" dirty="0">
              <a:latin typeface="Segoe WPC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</a:pPr>
            <a:r>
              <a:rPr lang="hu-HU" sz="1800" b="0" i="0" dirty="0" err="1">
                <a:effectLst/>
                <a:latin typeface="Segoe WPC"/>
              </a:rPr>
              <a:t>Animal</a:t>
            </a:r>
            <a:r>
              <a:rPr lang="hu-HU" sz="1800" b="0" i="0" dirty="0">
                <a:effectLst/>
                <a:latin typeface="Segoe WPC"/>
              </a:rPr>
              <a:t> (állatok adatai, elveszett/talált státusz)</a:t>
            </a:r>
          </a:p>
          <a:p>
            <a:pPr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</a:pPr>
            <a:r>
              <a:rPr lang="hu-HU" sz="1800" b="0" i="0" dirty="0" err="1">
                <a:effectLst/>
                <a:latin typeface="Segoe WPC"/>
              </a:rPr>
              <a:t>Message</a:t>
            </a:r>
            <a:r>
              <a:rPr lang="hu-HU" sz="1800" b="0" i="0" dirty="0">
                <a:effectLst/>
                <a:latin typeface="Segoe WPC"/>
              </a:rPr>
              <a:t> (felhasználók közti értesítések)</a:t>
            </a:r>
          </a:p>
          <a:p>
            <a:pPr>
              <a:lnSpc>
                <a:spcPct val="100000"/>
              </a:lnSpc>
            </a:pPr>
            <a:endParaRPr lang="hu-HU" sz="1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6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9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ím 5">
            <a:extLst>
              <a:ext uri="{FF2B5EF4-FFF2-40B4-BE49-F238E27FC236}">
                <a16:creationId xmlns:a16="http://schemas.microsoft.com/office/drawing/2014/main" id="{9BE720CE-9B06-654D-A876-FDE91AB5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hu-HU" sz="3200" b="1" dirty="0">
                <a:latin typeface="Segoe WPC"/>
                <a:ea typeface="+mj-lt"/>
                <a:cs typeface="+mj-lt"/>
              </a:rPr>
              <a:t>Főoldal bemutatása</a:t>
            </a:r>
            <a:endParaRPr lang="hu-HU" sz="3200" b="1" dirty="0">
              <a:latin typeface="Segoe WPC"/>
            </a:endParaRPr>
          </a:p>
        </p:txBody>
      </p:sp>
      <p:sp>
        <p:nvSpPr>
          <p:cNvPr id="47" name="Rectangle 4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EFB9BC-3A20-444F-AFF1-841F1FE24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hu-HU" sz="1800" b="0" i="0" dirty="0">
              <a:effectLst/>
              <a:latin typeface="Segoe WPC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hu-HU" sz="1800" b="0" i="0" dirty="0">
                <a:effectLst/>
                <a:latin typeface="Segoe WPC"/>
              </a:rPr>
              <a:t>Navigációs lehetőségek</a:t>
            </a:r>
          </a:p>
          <a:p>
            <a:pPr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hu-HU" sz="1800" b="0" i="0" dirty="0">
                <a:effectLst/>
                <a:latin typeface="Segoe WPC"/>
              </a:rPr>
              <a:t>Sikertörténetek megjelenítése</a:t>
            </a:r>
          </a:p>
          <a:p>
            <a:pPr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hu-HU" sz="1800" b="0" i="0" dirty="0">
                <a:effectLst/>
                <a:latin typeface="Segoe WPC"/>
              </a:rPr>
              <a:t>Sötét és Világos téma</a:t>
            </a:r>
          </a:p>
          <a:p>
            <a:pPr>
              <a:lnSpc>
                <a:spcPct val="100000"/>
              </a:lnSpc>
            </a:pPr>
            <a:endParaRPr lang="hu-HU" sz="1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Kép 24" descr="A képen szöveg, képernyőkép, Webhely, Online hirdetés látható&#10;&#10;Lehet, hogy az AI által létrehozott tartalom helytelen.">
            <a:extLst>
              <a:ext uri="{FF2B5EF4-FFF2-40B4-BE49-F238E27FC236}">
                <a16:creationId xmlns:a16="http://schemas.microsoft.com/office/drawing/2014/main" id="{8AAC088A-A5AF-263C-22DE-0EC4D0F40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97" t="-888" r="26663" b="-17"/>
          <a:stretch/>
        </p:blipFill>
        <p:spPr>
          <a:xfrm>
            <a:off x="569089" y="381609"/>
            <a:ext cx="5661954" cy="57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6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4CE554-69C7-AC51-4948-3E54F9803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CF72392-0431-38BB-14FA-E3B4F21D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hu-HU" sz="3200" b="1" i="0" dirty="0">
                <a:effectLst/>
                <a:latin typeface="Segoe WPC"/>
              </a:rPr>
              <a:t>Regisztráció és Bejelentkezés</a:t>
            </a:r>
            <a:br>
              <a:rPr lang="hu-HU" sz="3200" b="1" i="0" dirty="0">
                <a:effectLst/>
                <a:latin typeface="Segoe WPC"/>
              </a:rPr>
            </a:br>
            <a:endParaRPr lang="hu-HU" sz="3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Kép 16" descr="A képen szöveg, képernyőkép, Betűtípus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D4748EC-A011-F6E5-D563-6F7D73F9A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8"/>
          <a:stretch/>
        </p:blipFill>
        <p:spPr>
          <a:xfrm>
            <a:off x="1396942" y="364142"/>
            <a:ext cx="3765777" cy="3426462"/>
          </a:xfrm>
          <a:prstGeom prst="rect">
            <a:avLst/>
          </a:prstGeom>
        </p:spPr>
      </p:pic>
      <p:pic>
        <p:nvPicPr>
          <p:cNvPr id="20" name="Kép 19" descr="A képen szöveg, képernyőkép, szám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4571746-DD16-DC59-B7CB-576B2BE7E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353" y="364142"/>
            <a:ext cx="4568616" cy="3426462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83E96C-93E1-F33A-5CBE-B46BAB997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1800" b="0" i="0" dirty="0">
                <a:effectLst/>
                <a:latin typeface="Segoe WPC"/>
              </a:rPr>
              <a:t>Egyszerű, felhasználóbarát folyamat</a:t>
            </a:r>
          </a:p>
          <a:p>
            <a:pPr>
              <a:lnSpc>
                <a:spcPct val="100000"/>
              </a:lnSpc>
            </a:pPr>
            <a:r>
              <a:rPr lang="hu-HU" sz="1800" b="0" i="0" dirty="0">
                <a:effectLst/>
                <a:latin typeface="Segoe WPC"/>
              </a:rPr>
              <a:t>Biztonságos adattárolás (argon2 titkosítás)</a:t>
            </a:r>
          </a:p>
          <a:p>
            <a:pPr>
              <a:lnSpc>
                <a:spcPct val="100000"/>
              </a:lnSpc>
            </a:pPr>
            <a:r>
              <a:rPr lang="hu-HU" sz="1800" b="0" i="0" dirty="0">
                <a:effectLst/>
                <a:latin typeface="Segoe WPC"/>
              </a:rPr>
              <a:t>Rugalmas belépés</a:t>
            </a:r>
            <a:endParaRPr lang="hu-HU" sz="1800" dirty="0">
              <a:latin typeface="Segoe WPC"/>
            </a:endParaRPr>
          </a:p>
          <a:p>
            <a:pPr>
              <a:lnSpc>
                <a:spcPct val="100000"/>
              </a:lnSpc>
            </a:pPr>
            <a:r>
              <a:rPr lang="hu-HU" sz="1800" b="0" i="0" dirty="0">
                <a:effectLst/>
                <a:latin typeface="Segoe WPC"/>
              </a:rPr>
              <a:t>JWT-alapú hitelesítés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96919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C68A9D-F6BC-6283-2CF8-0FA846E59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771BF53-2924-1FC8-70BB-05D6EB44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hu-HU" sz="3200" b="1" i="0" dirty="0">
                <a:effectLst/>
                <a:latin typeface="Segoe WPC"/>
              </a:rPr>
              <a:t>Elveszett/talált állat </a:t>
            </a:r>
            <a:r>
              <a:rPr lang="hu-HU" sz="3200" b="1" dirty="0">
                <a:latin typeface="Segoe WPC"/>
              </a:rPr>
              <a:t>b</a:t>
            </a:r>
            <a:r>
              <a:rPr lang="hu-HU" sz="3200" b="1" i="0" dirty="0">
                <a:effectLst/>
                <a:latin typeface="Segoe WPC"/>
              </a:rPr>
              <a:t>ejelentése</a:t>
            </a:r>
            <a:br>
              <a:rPr lang="hu-HU" sz="3200" b="1" i="0" dirty="0">
                <a:effectLst/>
                <a:latin typeface="Segoe WPC"/>
              </a:rPr>
            </a:br>
            <a:endParaRPr lang="hu-HU" sz="3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zöveg, képernyőkép, Mobiltelefon, okostelefon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BA028CE-F199-54C1-7E75-01F9D5F8E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34" t="20098" r="34771" b="22254"/>
          <a:stretch/>
        </p:blipFill>
        <p:spPr>
          <a:xfrm>
            <a:off x="2396811" y="85711"/>
            <a:ext cx="2232170" cy="3960000"/>
          </a:xfrm>
          <a:prstGeom prst="rect">
            <a:avLst/>
          </a:prstGeom>
        </p:spPr>
      </p:pic>
      <p:pic>
        <p:nvPicPr>
          <p:cNvPr id="9" name="Kép 8" descr="A képen szöveg, képernyőkép, Operációs rendszer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11B6E5C-77FC-230F-70FA-D96C3FDFE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6" t="18040" r="29183" b="24314"/>
          <a:stretch/>
        </p:blipFill>
        <p:spPr>
          <a:xfrm>
            <a:off x="6507902" y="85711"/>
            <a:ext cx="2818628" cy="39600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A2CC19-5FF0-4EF1-B665-C2E9F5A6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1800" dirty="0">
                <a:latin typeface="Segoe WPC"/>
                <a:cs typeface="Arial" panose="020B0604020202020204" pitchFamily="34" charset="0"/>
              </a:rPr>
              <a:t>A bejelentés egyszerű és gyors folyamat</a:t>
            </a:r>
          </a:p>
          <a:p>
            <a:pPr>
              <a:lnSpc>
                <a:spcPct val="100000"/>
              </a:lnSpc>
            </a:pPr>
            <a:r>
              <a:rPr lang="hu-HU" sz="1800" b="0" i="0" dirty="0">
                <a:effectLst/>
                <a:latin typeface="Segoe WPC"/>
                <a:cs typeface="Arial" panose="020B0604020202020204" pitchFamily="34" charset="0"/>
              </a:rPr>
              <a:t>Adatok megadása (helyszín, idő, leírás, kép feltöltése)</a:t>
            </a:r>
          </a:p>
          <a:p>
            <a:pPr>
              <a:lnSpc>
                <a:spcPct val="100000"/>
              </a:lnSpc>
            </a:pPr>
            <a:endParaRPr lang="hu-HU" sz="1800" dirty="0">
              <a:latin typeface="Segoe WPC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65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1" name="Rectangle 3100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3" name="Rectangle 3102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5" name="Rectangle 310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CFC2BC9-4D29-89F8-9EBF-51D3AEC3FA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2" t="6899" r="5123" b="6899"/>
          <a:stretch/>
        </p:blipFill>
        <p:spPr bwMode="auto">
          <a:xfrm>
            <a:off x="6508551" y="352480"/>
            <a:ext cx="4921595" cy="342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953C46CE-DD0C-BC0C-79FA-FF91D269C0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" r="6026"/>
          <a:stretch/>
        </p:blipFill>
        <p:spPr bwMode="auto">
          <a:xfrm>
            <a:off x="805032" y="354703"/>
            <a:ext cx="5384032" cy="3426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7" name="Rectangle 3106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A8D587-A4CB-4A58-8DFA-D61267757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hu-HU" sz="1800" b="0" i="0" dirty="0">
                <a:effectLst/>
                <a:latin typeface="Segoe WPC"/>
              </a:rPr>
              <a:t>Részletes adatok megtekintése</a:t>
            </a:r>
          </a:p>
          <a:p>
            <a:pPr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hu-HU" sz="1800" b="0" i="0" dirty="0">
                <a:effectLst/>
                <a:latin typeface="Segoe WPC"/>
              </a:rPr>
              <a:t>Kapcsolatfelvétel a tulajdonossal</a:t>
            </a:r>
          </a:p>
          <a:p>
            <a:endParaRPr lang="hu-HU" sz="1800" dirty="0"/>
          </a:p>
        </p:txBody>
      </p:sp>
      <p:sp>
        <p:nvSpPr>
          <p:cNvPr id="11" name="Cím 1">
            <a:extLst>
              <a:ext uri="{FF2B5EF4-FFF2-40B4-BE49-F238E27FC236}">
                <a16:creationId xmlns:a16="http://schemas.microsoft.com/office/drawing/2014/main" id="{42FC2F08-28C6-D348-9BAE-8DF802EF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hu-HU" sz="3200" b="1" i="0" dirty="0">
                <a:effectLst/>
                <a:latin typeface="Segoe WPC"/>
              </a:rPr>
              <a:t>Elveszett és talált állatok böngészése</a:t>
            </a:r>
            <a:br>
              <a:rPr lang="hu-HU" sz="3200" b="1" i="0" dirty="0">
                <a:effectLst/>
                <a:latin typeface="Segoe WPC"/>
              </a:rPr>
            </a:b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957726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1022CA72-2A63-428F-B586-37BA5AB6D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543839E3-DA4E-5476-8326-10E68959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4495568"/>
            <a:ext cx="3861960" cy="1905232"/>
          </a:xfrm>
        </p:spPr>
        <p:txBody>
          <a:bodyPr anchor="ctr">
            <a:normAutofit/>
          </a:bodyPr>
          <a:lstStyle/>
          <a:p>
            <a:r>
              <a:rPr lang="hu-HU" sz="3200" b="1" i="0" dirty="0">
                <a:effectLst/>
                <a:latin typeface="Segoe WPC"/>
              </a:rPr>
              <a:t>Felhasználói </a:t>
            </a:r>
            <a:r>
              <a:rPr lang="hu-HU" sz="3200" b="1" dirty="0">
                <a:latin typeface="Segoe WPC"/>
              </a:rPr>
              <a:t>Panel</a:t>
            </a:r>
            <a:endParaRPr lang="hu-HU" sz="3200" dirty="0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-1"/>
            <a:ext cx="11231745" cy="41314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5CE9AF-2B8F-4343-F000-C802827C7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6" r="5197" b="2512"/>
          <a:stretch/>
        </p:blipFill>
        <p:spPr bwMode="auto">
          <a:xfrm>
            <a:off x="838200" y="773791"/>
            <a:ext cx="5136795" cy="2607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Kép 1" descr="A képen szöveg, képernyőkép, Kis- és közepes méretű macskák, Macskafélék látható&#10;&#10;Lehet, hogy az AI által létrehozott tartalom helytelen.">
            <a:extLst>
              <a:ext uri="{FF2B5EF4-FFF2-40B4-BE49-F238E27FC236}">
                <a16:creationId xmlns:a16="http://schemas.microsoft.com/office/drawing/2014/main" id="{B346555F-E615-CD91-A920-902BFA186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64" y="940857"/>
            <a:ext cx="5136795" cy="2273031"/>
          </a:xfrm>
          <a:prstGeom prst="rect">
            <a:avLst/>
          </a:prstGeom>
        </p:spPr>
      </p:pic>
      <p:sp>
        <p:nvSpPr>
          <p:cNvPr id="2072" name="Rectangle 207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837444" y="5460209"/>
            <a:ext cx="179036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B4B751-8199-C9E8-D0E7-2CC21AB57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495568"/>
            <a:ext cx="6586915" cy="190523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hu-HU" sz="1800" b="0" i="0" dirty="0">
                <a:effectLst/>
                <a:latin typeface="Segoe WPC"/>
              </a:rPr>
              <a:t>Felhasználói profil kezelése</a:t>
            </a:r>
          </a:p>
          <a:p>
            <a:pPr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hu-HU" sz="1800" b="0" i="0" dirty="0">
                <a:effectLst/>
                <a:latin typeface="Segoe WPC"/>
              </a:rPr>
              <a:t>Saját posztok kezelése</a:t>
            </a:r>
          </a:p>
          <a:p>
            <a:pPr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hu-HU" sz="1800" b="0" i="0" dirty="0">
                <a:effectLst/>
                <a:latin typeface="Segoe WPC"/>
              </a:rPr>
              <a:t>Értesítések az üzenetekben</a:t>
            </a:r>
          </a:p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39976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3E76D7-7FE3-B242-109F-B67A0C691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F1E708-9A08-25DB-1331-FD22CACE3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" t="645" r="4086" b="4762"/>
          <a:stretch/>
        </p:blipFill>
        <p:spPr bwMode="auto">
          <a:xfrm>
            <a:off x="621676" y="923883"/>
            <a:ext cx="5298894" cy="204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Kép 1" descr="A képen szöveg, képernyőkép, szoftver, Számítógépes ikon látható&#10;&#10;Lehet, hogy az AI által létrehozott tartalom helytelen.">
            <a:extLst>
              <a:ext uri="{FF2B5EF4-FFF2-40B4-BE49-F238E27FC236}">
                <a16:creationId xmlns:a16="http://schemas.microsoft.com/office/drawing/2014/main" id="{B53D04DA-0024-3431-D866-612A3A033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6" y="3968173"/>
            <a:ext cx="5298894" cy="1881107"/>
          </a:xfrm>
          <a:prstGeom prst="rect">
            <a:avLst/>
          </a:prstGeom>
        </p:spPr>
      </p:pic>
      <p:sp>
        <p:nvSpPr>
          <p:cNvPr id="1044" name="Right Triangle 104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58249B75-2470-AAD5-1B95-2B90BC96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hu-HU" sz="3200" b="1" i="0" dirty="0" err="1">
                <a:effectLst/>
                <a:latin typeface="Segoe WPC"/>
              </a:rPr>
              <a:t>Admin</a:t>
            </a:r>
            <a:r>
              <a:rPr lang="hu-HU" sz="3200" b="1" i="0" dirty="0">
                <a:effectLst/>
                <a:latin typeface="Segoe WPC"/>
              </a:rPr>
              <a:t> funkciók</a:t>
            </a:r>
            <a:endParaRPr lang="hu-HU" sz="32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1B7B3A-FB17-FC81-0463-DCBC1F91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2" y="2998278"/>
            <a:ext cx="3709743" cy="1959387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hu-HU" sz="1800" b="0" i="0" dirty="0">
                <a:effectLst/>
                <a:latin typeface="Segoe WPC"/>
              </a:rPr>
              <a:t>Posztok jóváhagyása / elutasítása</a:t>
            </a:r>
          </a:p>
          <a:p>
            <a:pPr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</a:pPr>
            <a:r>
              <a:rPr lang="hu-HU" sz="1800" dirty="0">
                <a:latin typeface="Segoe WPC"/>
              </a:rPr>
              <a:t>Posztok törlése / </a:t>
            </a:r>
            <a:r>
              <a:rPr lang="hu-HU" sz="1800" b="0" i="0" dirty="0">
                <a:effectLst/>
                <a:latin typeface="Segoe WPC"/>
              </a:rPr>
              <a:t>megtekintése</a:t>
            </a:r>
          </a:p>
          <a:p>
            <a:pPr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hu-HU" sz="1800" b="0" i="0" dirty="0">
                <a:effectLst/>
                <a:latin typeface="Segoe WPC"/>
              </a:rPr>
              <a:t>Felhasználók kezelése / módosítása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hu-HU" sz="2000" b="0" i="0" dirty="0">
              <a:effectLst/>
              <a:latin typeface="Segoe WPC"/>
            </a:endParaRPr>
          </a:p>
        </p:txBody>
      </p:sp>
    </p:spTree>
    <p:extLst>
      <p:ext uri="{BB962C8B-B14F-4D97-AF65-F5344CB8AC3E}">
        <p14:creationId xmlns:p14="http://schemas.microsoft.com/office/powerpoint/2010/main" val="245761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171</Words>
  <Application>Microsoft Office PowerPoint</Application>
  <PresentationFormat>Szélesvásznú</PresentationFormat>
  <Paragraphs>38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Segoe WPC</vt:lpstr>
      <vt:lpstr>Office-téma</vt:lpstr>
      <vt:lpstr>PowerPoint-bemutató</vt:lpstr>
      <vt:lpstr>Specifikáció</vt:lpstr>
      <vt:lpstr>Adatmodell</vt:lpstr>
      <vt:lpstr>Főoldal bemutatása</vt:lpstr>
      <vt:lpstr>Regisztráció és Bejelentkezés </vt:lpstr>
      <vt:lpstr>Elveszett/talált állat bejelentése </vt:lpstr>
      <vt:lpstr>Elveszett és talált állatok böngészése </vt:lpstr>
      <vt:lpstr>Felhasználói Panel</vt:lpstr>
      <vt:lpstr>Admin funkciók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52</cp:revision>
  <dcterms:created xsi:type="dcterms:W3CDTF">2025-05-06T13:58:40Z</dcterms:created>
  <dcterms:modified xsi:type="dcterms:W3CDTF">2025-05-07T21:34:36Z</dcterms:modified>
</cp:coreProperties>
</file>