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 snapToObjects="1">
      <p:cViewPr>
        <p:scale>
          <a:sx n="114" d="100"/>
          <a:sy n="114" d="100"/>
        </p:scale>
        <p:origin x="-168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56A4-965F-7343-8E97-00B26673AEB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61AD-12CC-0E44-A4EF-F13CBB4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927100"/>
            <a:ext cx="83566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89000"/>
            <a:ext cx="9906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7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889000"/>
            <a:ext cx="8458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869950"/>
            <a:ext cx="76708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889000"/>
            <a:ext cx="8458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53" y="2899317"/>
            <a:ext cx="5322284" cy="3196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37" y="2899317"/>
            <a:ext cx="4686178" cy="31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7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Kamila Kutz</dc:creator>
  <cp:lastModifiedBy>Kamila Kutz</cp:lastModifiedBy>
  <cp:revision>5</cp:revision>
  <dcterms:created xsi:type="dcterms:W3CDTF">2019-12-02T13:59:25Z</dcterms:created>
  <dcterms:modified xsi:type="dcterms:W3CDTF">2019-12-04T13:20:30Z</dcterms:modified>
</cp:coreProperties>
</file>