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914E-8B50-4A33-AAD1-89095EC9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4FCAB-CB8D-40E3-8403-F41DB5559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4D4F-5414-4923-A498-22A3E2B5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6596-50CE-4BC0-82A6-F46033A2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E193-52D3-4393-B58C-95058579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8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AB7F-D53E-4903-A5CF-0907C399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2F5BD-A60A-47AF-8158-1F0D85A62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08FA-D81B-45E0-B7E6-16D24832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FFEF-CABD-4420-BA14-C5FD84C3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6DD6-CA3E-422F-BA29-1A085BBD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EADA4-7341-45CB-AB4F-8FB79F05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584E3-B376-432E-BDFA-A59BB744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8077-FFBE-4DBA-B015-D84AE3FD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978A-5F04-4151-8418-F2FA5300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AC45-7EE2-47E8-A392-1CAE67EB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0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A4F8-0D78-4F39-A0D8-CE54AA2B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D9E9-D291-4D94-BC60-8F3E45CD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6E24-651D-439F-A1F4-07E9A344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B9D5-2EC3-4246-804E-4B3CE678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44F7-770C-4C7F-9D97-72E9A9F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5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033C-E607-412B-938D-7E289A2A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C1E0-4294-46CE-9B33-A6C8B25A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2FAF-ABC1-423A-950A-9A1DF661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4C85-6196-4A67-91A9-3A3600E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398D-3F13-4052-9471-7E209025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AF30-DC4C-4E45-9B5B-13780569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9736-1AC3-4B88-8267-D06866DB8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4B48-D72C-4502-AE1B-FC8F2AFD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BF6A-43BF-45C8-8CB6-C788E065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FC88-0AAC-4F03-8BB6-7242EBDD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A4E8-AE34-4738-A9F9-0B29F8AB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5336-450E-4603-BFBB-FCDEA43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6893-F976-4FF9-ABBD-CB90BF66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07CF-2BF6-4C3F-B52E-27E4AE7D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D892-CBC0-4184-AD97-0923B15E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26BD-8CE8-47FF-8509-507FC551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45265-A41F-42CC-B003-8E146BB8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D5FA0-AB3B-42CA-B4A1-2CC80A7E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98425-CFAF-4B92-9E6C-F20FBC25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9B7D-E6C8-40BF-A48C-EC4510B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E0169-6646-4072-BEBB-7A646ABB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C8AA-642D-4F1B-95EE-A3D4F56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A2995-9FE9-4B92-86F2-18F6CE4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C133C-CBF3-44FF-9559-40256BEB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43A20-8B96-448F-B13C-C66E194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095AC-8DAE-41D7-AD98-B1E5591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7149-E33A-4B34-8762-46B5EAD1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AEDE-C8CD-4510-9904-5A01960F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AEC6-54C7-48DE-9826-5CF050B8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F0A81-552B-4751-B280-2163BFED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C9C51-1C0C-46CA-8F73-AFE3AB7D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6655-0B71-4510-8772-E9240C3F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3CAD-2E29-40CB-8112-4F621345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A5635-B44C-4515-9DA6-8B523DB6A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A955-564F-4378-866B-BFF9D76C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C7B54-8721-4BE2-BCA5-28B6052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4A70B-3337-436D-B591-824BB06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5B45-1BC4-4809-87D9-A5ADF997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0333F-B21F-4B77-A958-D4086A47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5586-321E-4919-8041-4FEBF53E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8CBA-BDE1-4A57-8F94-C7A462191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07A4-F6AF-4D81-9DD7-D5E4B4A3A47B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0EA9-724A-41E0-8F15-2F183A12C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179D-45EB-44D2-8165-1D539C79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9B1C-912E-4E8C-A63A-9E1EB73B9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4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w_Earth_orbit" TargetMode="External"/><Relationship Id="rId2" Type="http://schemas.openxmlformats.org/officeDocument/2006/relationships/hyperlink" Target="https://www.nasa.gov/mission_pages/station/news/orbital_debri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sa.gov/johnson/HWHAP/orbital-deb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3657-D3B1-48DF-9A68-0805D70B8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Project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84F65-944A-4922-A171-05A49503F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Märten Mikk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308B-1225-42F9-9765-206630CC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D84B-FE9A-4905-8582-298DD58C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23,000 pieces of debris larger than a softball orbiting the Earth. The estimated number for smaller debris is 500,000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travel at very high speeds and thus can damage satellites or spacecrafts</a:t>
            </a:r>
          </a:p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debris is ‘created’ quicke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than it is removed by natural processes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remove space debris are required</a:t>
            </a:r>
          </a:p>
          <a:p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6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A229-F782-46F6-AA34-7CE926B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CubeSat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16D7-B70B-4FF8-8C82-0B82FE5C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Southampton has put together a student team, which aims to build a satellite.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many goals is to catch a piece of debris (smaller than 10cm in diameter)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F4D1-C136-408C-89C5-6F8CACB6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 capture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56EA-80EA-4784-95D7-F24CD4C9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debris and estimate the trajectory of the debris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trajectory of the satellite to match that of the debris (rendezvous)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relative velocities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 a magnetic net to capture the debris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64B8-6E24-4D34-8343-47C9DEE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35CF-48F4-4A61-B056-BF603866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part the software for the CubeSat’s capture mechanism.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trajectory of Space debris from images (either through object tracking or foreground detection) and/or other sensors (availability to be discussed with the CubeSat team)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based object tracking to match the relative speeds of the CubeSat and debris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debris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64C6-4F92-46E1-B789-27525B4C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0D8F-CE24-49ED-9AC4-2F3EC6A7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estimation can be tested via simulations with generated testing data.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the relative speeds a test rig could be built. The background will mimic space and the debris can just be a small ball. Test for vibration, matching speed and shooting accuracy. </a:t>
            </a:r>
          </a:p>
        </p:txBody>
      </p:sp>
    </p:spTree>
    <p:extLst>
      <p:ext uri="{BB962C8B-B14F-4D97-AF65-F5344CB8AC3E}">
        <p14:creationId xmlns:p14="http://schemas.microsoft.com/office/powerpoint/2010/main" val="12720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7ECD-C1A9-4265-9551-BCC1AD7E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hardships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5645-A973-44F6-AF3B-9691839C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estimation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(possibility of needing to generate my own data)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CubeSat design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2. part (object tracking and speed matching) is easier and can be considered as a successful project on it’s own</a:t>
            </a:r>
          </a:p>
        </p:txBody>
      </p:sp>
    </p:spTree>
    <p:extLst>
      <p:ext uri="{BB962C8B-B14F-4D97-AF65-F5344CB8AC3E}">
        <p14:creationId xmlns:p14="http://schemas.microsoft.com/office/powerpoint/2010/main" val="8621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B162-A6EA-4FD3-BA79-A66D229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69FD-F072-47C1-8A9F-93B81AA4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Space Debris and Human Spacecraft | NASA</a:t>
            </a:r>
            <a:endParaRPr lang="en-GB" dirty="0"/>
          </a:p>
          <a:p>
            <a:r>
              <a:rPr lang="en-GB" dirty="0">
                <a:hlinkClick r:id="rId3"/>
              </a:rPr>
              <a:t>Low Earth orbit - Wikipedia</a:t>
            </a:r>
            <a:endParaRPr lang="en-GB" dirty="0"/>
          </a:p>
          <a:p>
            <a:r>
              <a:rPr lang="en-GB" dirty="0">
                <a:hlinkClick r:id="rId4"/>
              </a:rPr>
              <a:t>Ep 221: Orbital Debris | NASA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9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Individual Project</vt:lpstr>
      <vt:lpstr>The Problem</vt:lpstr>
      <vt:lpstr>CubeSat Mission</vt:lpstr>
      <vt:lpstr>Space debris capture mechanism</vt:lpstr>
      <vt:lpstr>Ideal Goal</vt:lpstr>
      <vt:lpstr>Proof of Concept</vt:lpstr>
      <vt:lpstr>Expected hardships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Marten Mikk (mm2u20)</dc:creator>
  <cp:lastModifiedBy>Marten Mikk (mm2u20)</cp:lastModifiedBy>
  <cp:revision>1</cp:revision>
  <dcterms:created xsi:type="dcterms:W3CDTF">2022-10-24T09:29:02Z</dcterms:created>
  <dcterms:modified xsi:type="dcterms:W3CDTF">2022-10-24T14:41:10Z</dcterms:modified>
</cp:coreProperties>
</file>