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527700" y="460550"/>
            <a:ext cx="8268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Web</a:t>
            </a:r>
            <a:r>
              <a:rPr lang="pl" sz="3000">
                <a:latin typeface="Economica"/>
                <a:ea typeface="Economica"/>
                <a:cs typeface="Economica"/>
                <a:sym typeface="Economica"/>
              </a:rPr>
              <a:t>.</a:t>
            </a:r>
            <a:r>
              <a:rPr lang="pl" sz="3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scraper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l" sz="4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PROGRESS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3126450" y="27602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l" sz="5200">
                <a:latin typeface="Economica"/>
                <a:ea typeface="Economica"/>
                <a:cs typeface="Economica"/>
                <a:sym typeface="Economica"/>
              </a:rPr>
              <a:t>11</a:t>
            </a:r>
            <a:r>
              <a:rPr lang="pl" sz="5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.0</a:t>
            </a:r>
            <a:r>
              <a:rPr lang="pl" sz="5200">
                <a:latin typeface="Economica"/>
                <a:ea typeface="Economica"/>
                <a:cs typeface="Economica"/>
                <a:sym typeface="Economica"/>
              </a:rPr>
              <a:t>5</a:t>
            </a:r>
            <a:r>
              <a:rPr lang="pl" sz="5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.2017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527700" y="3461675"/>
            <a:ext cx="26454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Mateusz Kaczmarek</a:t>
            </a:r>
          </a:p>
          <a:p>
            <a:pPr lvl="0" rtl="0">
              <a:spcBef>
                <a:spcPts val="0"/>
              </a:spcBef>
              <a:buNone/>
            </a:pPr>
            <a:r>
              <a:rPr lang="pl"/>
              <a:t>Szymon Kołodziejczak</a:t>
            </a:r>
          </a:p>
          <a:p>
            <a:pPr lvl="0" rtl="0">
              <a:spcBef>
                <a:spcPts val="0"/>
              </a:spcBef>
              <a:buNone/>
            </a:pPr>
            <a:r>
              <a:rPr lang="pl"/>
              <a:t>Jakub Krawczyk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Szablon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444225"/>
            <a:ext cx="8520600" cy="266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Font typeface="Arial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paginacja nie odbywa się poprzez budowanie url na podstawie szablonu</a:t>
            </a:r>
          </a:p>
          <a:p>
            <a:pPr indent="-342900" lvl="1" marL="914400">
              <a:spcBef>
                <a:spcPts val="0"/>
              </a:spcBef>
              <a:buSzPct val="100000"/>
              <a:buFont typeface="Arial"/>
            </a:pPr>
            <a:r>
              <a:rPr lang="pl" sz="1800">
                <a:latin typeface="Arial"/>
                <a:ea typeface="Arial"/>
                <a:cs typeface="Arial"/>
                <a:sym typeface="Arial"/>
              </a:rPr>
              <a:t>uproszczenie szablonu (url, pagination)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Arial"/>
            </a:pPr>
            <a:r>
              <a:rPr lang="pl" sz="1800">
                <a:latin typeface="Arial"/>
                <a:ea typeface="Arial"/>
                <a:cs typeface="Arial"/>
                <a:sym typeface="Arial"/>
              </a:rPr>
              <a:t>poprawienie formatu pattern</a:t>
            </a:r>
            <a:br>
              <a:rPr lang="pl"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0" marL="457200">
              <a:spcBef>
                <a:spcPts val="0"/>
              </a:spcBef>
              <a:buFont typeface="Arial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pobieranie łącza z elementu “Następna strona”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25" y="967725"/>
            <a:ext cx="4143274" cy="31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149" y="1327225"/>
            <a:ext cx="3776750" cy="24890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3758700" y="2215700"/>
            <a:ext cx="946800" cy="6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481250" y="1364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Szablon - zmiana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96912" y="18170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Pattern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750" y="1147225"/>
            <a:ext cx="74009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Paginacja - kod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375" y="1412700"/>
            <a:ext cx="5987324" cy="294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Pobieranie danych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25225"/>
            <a:ext cx="4563300" cy="120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można przerwać pobieranie danych</a:t>
            </a:r>
            <a:br>
              <a:rPr lang="pl"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informacja o progressie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725" y="726012"/>
            <a:ext cx="2980947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GUI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800" y="593075"/>
            <a:ext cx="2217322" cy="369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4450" y="593075"/>
            <a:ext cx="2256603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