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27700" y="460550"/>
            <a:ext cx="8268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Web scraper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l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126450" y="27602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13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.0</a:t>
            </a: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.2017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27700" y="3461675"/>
            <a:ext cx="2645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Mateusz Kaczmarek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Szymon Kołodziejczak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Jakub Krawczyk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2491000" y="3840450"/>
            <a:ext cx="19907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8650"/>
            <a:ext cx="8839198" cy="318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0" y="485775"/>
            <a:ext cx="77914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300" y="2531550"/>
            <a:ext cx="7202575" cy="21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25" y="173600"/>
            <a:ext cx="6277850" cy="22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" y="32275"/>
            <a:ext cx="290865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259" y="0"/>
            <a:ext cx="284629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543" y="32275"/>
            <a:ext cx="26994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