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45958" y="81685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l" sz="3000"/>
              <a:t>Web scraper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PROGRESS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pl" sz="5200">
                <a:solidFill>
                  <a:schemeClr val="dk1"/>
                </a:solidFill>
              </a:rPr>
              <a:t>30.03.2017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81525" y="3843500"/>
            <a:ext cx="62952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Mateusz Kaczmarek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Szymon Kołodziejczak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Jakub Krawczyk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logo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175" y="1676400"/>
            <a:ext cx="17716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Widok główny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input type text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input type button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admob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912" y="210200"/>
            <a:ext cx="298132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Szablon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4076"/>
            <a:ext cx="9144000" cy="257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firebase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50" y="979350"/>
            <a:ext cx="45940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obiekt i mapowanie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75" y="1480975"/>
            <a:ext cx="8839200" cy="26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get templates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00" y="1259350"/>
            <a:ext cx="5937849" cy="34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