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445958" y="8168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Web scraper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l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PROGRESS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l" sz="5200">
                <a:latin typeface="Economica"/>
                <a:ea typeface="Economica"/>
                <a:cs typeface="Economica"/>
                <a:sym typeface="Economica"/>
              </a:rPr>
              <a:t>25</a:t>
            </a:r>
            <a:r>
              <a:rPr lang="pl" sz="5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.0</a:t>
            </a:r>
            <a:r>
              <a:rPr lang="pl" sz="5200">
                <a:latin typeface="Economica"/>
                <a:ea typeface="Economica"/>
                <a:cs typeface="Economica"/>
                <a:sym typeface="Economica"/>
              </a:rPr>
              <a:t>5</a:t>
            </a:r>
            <a:r>
              <a:rPr lang="pl" sz="5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.2017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81525" y="3843500"/>
            <a:ext cx="62952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Mateusz Kaczmarek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Szymon Kołodziejczak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Jakub Krawczyk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39125" y="452175"/>
            <a:ext cx="85206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1800"/>
              <a:t>Edycja wpisów w bazie danych poszczególnych księgarń - uwzględnienie </a:t>
            </a:r>
            <a:br>
              <a:rPr lang="pl" sz="1800"/>
            </a:br>
            <a:r>
              <a:rPr lang="pl" sz="1800"/>
              <a:t>w zapytaniu kategorii - tam gdzie to możliwe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pl" sz="2400"/>
              <a:t>np, dla czytam.pl:</a:t>
            </a:r>
          </a:p>
          <a:p>
            <a:pPr lvl="0">
              <a:spcBef>
                <a:spcPts val="0"/>
              </a:spcBef>
              <a:buNone/>
            </a:pPr>
            <a:r>
              <a:rPr lang="pl" sz="2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pl" sz="2400"/>
              <a:t>query : “/szukaj-,”		=&gt;	“/szukaj-ksiazki,”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614675" y="664125"/>
            <a:ext cx="81321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pl" sz="3000"/>
              <a:t>Poprawiono parsowanie produktów poprzez dodanie obsługi błędów</a:t>
            </a:r>
            <a:br>
              <a:rPr lang="pl" sz="3000"/>
            </a:b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pl" sz="3000"/>
              <a:t>Z ceny jest teraz poprawnie wyekstrahowana sama cena (bez napisu zł)</a:t>
            </a:r>
            <a:br>
              <a:rPr lang="pl" sz="3000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466300" y="826650"/>
            <a:ext cx="80121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l" sz="3600">
                <a:solidFill>
                  <a:schemeClr val="dk1"/>
                </a:solidFill>
              </a:rPr>
              <a:t>Gdy wyszukujemy po raz drugi :</a:t>
            </a:r>
            <a:br>
              <a:rPr lang="pl" sz="3600">
                <a:solidFill>
                  <a:schemeClr val="dk1"/>
                </a:solidFill>
              </a:rPr>
            </a:br>
          </a:p>
          <a:p>
            <a:pPr indent="-4572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pl" sz="3600">
                <a:solidFill>
                  <a:schemeClr val="dk1"/>
                </a:solidFill>
              </a:rPr>
              <a:t>link buduje się poprawnie, </a:t>
            </a:r>
          </a:p>
          <a:p>
            <a:pPr indent="-4572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pl" sz="3600">
                <a:solidFill>
                  <a:schemeClr val="dk1"/>
                </a:solidFill>
              </a:rPr>
              <a:t>serwis działa już się nie buguje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423900" y="621750"/>
            <a:ext cx="7743600" cy="3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l" sz="3000">
                <a:solidFill>
                  <a:schemeClr val="dk1"/>
                </a:solidFill>
              </a:rPr>
              <a:t>Grupowanie wyników po źródłach (Map)</a:t>
            </a:r>
            <a:br>
              <a:rPr lang="pl" sz="3000">
                <a:solidFill>
                  <a:schemeClr val="dk1"/>
                </a:solidFill>
              </a:rPr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l" sz="3000">
                <a:solidFill>
                  <a:schemeClr val="dk1"/>
                </a:solidFill>
              </a:rPr>
              <a:t>Sortowanie wyników po cenie</a:t>
            </a:r>
            <a:br>
              <a:rPr lang="pl" sz="3000">
                <a:solidFill>
                  <a:schemeClr val="dk1"/>
                </a:solidFill>
              </a:rPr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l" sz="3000">
                <a:solidFill>
                  <a:schemeClr val="dk1"/>
                </a:solidFill>
              </a:rPr>
              <a:t>Brak GUI po dodaniu grupowania</a:t>
            </a:r>
            <a:br>
              <a:rPr lang="pl" sz="3000">
                <a:solidFill>
                  <a:schemeClr val="dk1"/>
                </a:solidFill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