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3"/>
  </p:notesMasterIdLst>
  <p:sldIdLst>
    <p:sldId id="260" r:id="rId2"/>
    <p:sldId id="291" r:id="rId3"/>
    <p:sldId id="296" r:id="rId4"/>
    <p:sldId id="295" r:id="rId5"/>
    <p:sldId id="300" r:id="rId6"/>
    <p:sldId id="304" r:id="rId7"/>
    <p:sldId id="305" r:id="rId8"/>
    <p:sldId id="303" r:id="rId9"/>
    <p:sldId id="301" r:id="rId10"/>
    <p:sldId id="299" r:id="rId11"/>
    <p:sldId id="286" r:id="rId12"/>
  </p:sldIdLst>
  <p:sldSz cx="9144000" cy="6858000" type="screen4x3"/>
  <p:notesSz cx="6858000" cy="9144000"/>
  <p:embeddedFontLst>
    <p:embeddedFont>
      <p:font typeface="Tahoma" panose="020B0604030504040204" pitchFamily="34" charset="0"/>
      <p:regular r:id="rId14"/>
      <p:bold r:id="rId1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17" autoAdjust="0"/>
  </p:normalViewPr>
  <p:slideViewPr>
    <p:cSldViewPr>
      <p:cViewPr varScale="1">
        <p:scale>
          <a:sx n="83" d="100"/>
          <a:sy n="83" d="100"/>
        </p:scale>
        <p:origin x="1723" y="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2" d="100"/>
          <a:sy n="82" d="100"/>
        </p:scale>
        <p:origin x="-205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7BFC36-3C2A-4109-AA25-99333D17F459}" type="doc">
      <dgm:prSet loTypeId="urn:microsoft.com/office/officeart/2008/layout/VerticalCurvedList" loCatId="list" qsTypeId="urn:microsoft.com/office/officeart/2005/8/quickstyle/3d1" qsCatId="3D" csTypeId="urn:microsoft.com/office/officeart/2005/8/colors/colorful5" csCatId="colorful" phldr="1"/>
      <dgm:spPr/>
      <dgm:t>
        <a:bodyPr/>
        <a:lstStyle/>
        <a:p>
          <a:endParaRPr lang="en-US"/>
        </a:p>
      </dgm:t>
    </dgm:pt>
    <dgm:pt modelId="{542ECF31-C4FE-4935-8D39-53E7A9230564}">
      <dgm:prSet phldrT="[Text]" custT="1"/>
      <dgm:spPr/>
      <dgm:t>
        <a:bodyPr/>
        <a:lstStyle/>
        <a:p>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thành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viên</a:t>
          </a:r>
          <a:endParaRPr lang="en-US" sz="3200" dirty="0">
            <a:latin typeface="Times New Roman" panose="02020603050405020304" pitchFamily="18" charset="0"/>
            <a:cs typeface="Times New Roman" panose="02020603050405020304" pitchFamily="18" charset="0"/>
          </a:endParaRPr>
        </a:p>
      </dgm:t>
    </dgm:pt>
    <dgm:pt modelId="{1B2B8ED3-670D-4C9E-BF90-B99EDCCD24A9}" type="parTrans" cxnId="{5B28F440-E3B7-40EA-907A-7773B4277658}">
      <dgm:prSet/>
      <dgm:spPr/>
      <dgm:t>
        <a:bodyPr/>
        <a:lstStyle/>
        <a:p>
          <a:endParaRPr lang="en-US" sz="2800"/>
        </a:p>
      </dgm:t>
    </dgm:pt>
    <dgm:pt modelId="{23FE3D32-22E4-4C9E-B61D-D735F7F5B5B8}" type="sibTrans" cxnId="{5B28F440-E3B7-40EA-907A-7773B4277658}">
      <dgm:prSet/>
      <dgm:spPr/>
      <dgm:t>
        <a:bodyPr/>
        <a:lstStyle/>
        <a:p>
          <a:endParaRPr lang="en-US" sz="2800"/>
        </a:p>
      </dgm:t>
    </dgm:pt>
    <dgm:pt modelId="{5F6F9E5C-2501-4D68-952B-D430861B4B3F}">
      <dgm:prSet phldrT="[Text]" custT="1"/>
      <dgm:spPr/>
      <dgm:t>
        <a:bodyPr/>
        <a:lstStyle/>
        <a:p>
          <a:r>
            <a:rPr lang="en-US" sz="3200" dirty="0" err="1">
              <a:latin typeface="Times New Roman" panose="02020603050405020304" pitchFamily="18" charset="0"/>
              <a:cs typeface="Times New Roman" panose="02020603050405020304" pitchFamily="18" charset="0"/>
            </a:rPr>
            <a:t>Giới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thiệu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endParaRPr lang="en-US" sz="3200" dirty="0">
            <a:latin typeface="Times New Roman" panose="02020603050405020304" pitchFamily="18" charset="0"/>
            <a:cs typeface="Times New Roman" panose="02020603050405020304" pitchFamily="18" charset="0"/>
          </a:endParaRPr>
        </a:p>
      </dgm:t>
    </dgm:pt>
    <dgm:pt modelId="{A08E1CB6-6E21-44B7-9382-566A2FD21D66}" type="parTrans" cxnId="{7B588CB3-ADF0-449F-919E-3E2684102E62}">
      <dgm:prSet/>
      <dgm:spPr/>
      <dgm:t>
        <a:bodyPr/>
        <a:lstStyle/>
        <a:p>
          <a:endParaRPr lang="en-US" sz="2800"/>
        </a:p>
      </dgm:t>
    </dgm:pt>
    <dgm:pt modelId="{10D8CCF1-8FCD-415A-9BC1-8F492FD409FE}" type="sibTrans" cxnId="{7B588CB3-ADF0-449F-919E-3E2684102E62}">
      <dgm:prSet/>
      <dgm:spPr/>
      <dgm:t>
        <a:bodyPr/>
        <a:lstStyle/>
        <a:p>
          <a:endParaRPr lang="en-US" sz="2800"/>
        </a:p>
      </dgm:t>
    </dgm:pt>
    <dgm:pt modelId="{F331E643-8736-4540-8D95-889F74603BCA}">
      <dgm:prSet phldrT="[Text]" custT="1"/>
      <dgm:spPr/>
      <dgm:t>
        <a:bodyPr/>
        <a:lstStyle/>
        <a:p>
          <a:r>
            <a:rPr lang="en-US" sz="3200" dirty="0">
              <a:latin typeface="Times New Roman" panose="02020603050405020304" pitchFamily="18" charset="0"/>
              <a:cs typeface="Times New Roman" panose="02020603050405020304" pitchFamily="18" charset="0"/>
            </a:rPr>
            <a:t>Demo </a:t>
          </a: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endParaRPr lang="en-US" sz="3200" dirty="0">
            <a:latin typeface="Times New Roman" panose="02020603050405020304" pitchFamily="18" charset="0"/>
            <a:cs typeface="Times New Roman" panose="02020603050405020304" pitchFamily="18" charset="0"/>
          </a:endParaRPr>
        </a:p>
      </dgm:t>
    </dgm:pt>
    <dgm:pt modelId="{560A55C0-827C-4919-A939-2343DBB3561E}" type="parTrans" cxnId="{7B41E195-D83B-40BF-BB51-76C4D3F1BE8B}">
      <dgm:prSet/>
      <dgm:spPr/>
      <dgm:t>
        <a:bodyPr/>
        <a:lstStyle/>
        <a:p>
          <a:endParaRPr lang="en-US" sz="2800"/>
        </a:p>
      </dgm:t>
    </dgm:pt>
    <dgm:pt modelId="{2814AE52-0719-4E08-9720-0CA687B9A900}" type="sibTrans" cxnId="{7B41E195-D83B-40BF-BB51-76C4D3F1BE8B}">
      <dgm:prSet/>
      <dgm:spPr/>
      <dgm:t>
        <a:bodyPr/>
        <a:lstStyle/>
        <a:p>
          <a:endParaRPr lang="en-US" sz="2800"/>
        </a:p>
      </dgm:t>
    </dgm:pt>
    <dgm:pt modelId="{30E84CA5-F024-428F-9AFA-3A3473BA38E9}">
      <dgm:prSet phldrT="[Text]" custT="1"/>
      <dgm:spPr/>
      <dgm:t>
        <a:bodyPr/>
        <a:lstStyle/>
        <a:p>
          <a:r>
            <a:rPr lang="en-US" sz="3200" dirty="0" err="1">
              <a:latin typeface="Times New Roman" panose="02020603050405020304" pitchFamily="18" charset="0"/>
              <a:cs typeface="Times New Roman" panose="02020603050405020304" pitchFamily="18" charset="0"/>
            </a:rPr>
            <a:t>Khó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khăn-Thuận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lợi</a:t>
          </a:r>
          <a:endParaRPr lang="en-US" sz="3200" dirty="0">
            <a:latin typeface="Times New Roman" panose="02020603050405020304" pitchFamily="18" charset="0"/>
            <a:cs typeface="Times New Roman" panose="02020603050405020304" pitchFamily="18" charset="0"/>
          </a:endParaRPr>
        </a:p>
      </dgm:t>
    </dgm:pt>
    <dgm:pt modelId="{DDB5D489-108D-421E-9ABE-D06DEB4A9C63}" type="parTrans" cxnId="{2DBCA301-4FA5-4449-933F-745C63C030E7}">
      <dgm:prSet/>
      <dgm:spPr/>
      <dgm:t>
        <a:bodyPr/>
        <a:lstStyle/>
        <a:p>
          <a:endParaRPr lang="en-US"/>
        </a:p>
      </dgm:t>
    </dgm:pt>
    <dgm:pt modelId="{77CBBFBC-579A-4B51-86BF-E790CDB48ABE}" type="sibTrans" cxnId="{2DBCA301-4FA5-4449-933F-745C63C030E7}">
      <dgm:prSet/>
      <dgm:spPr/>
      <dgm:t>
        <a:bodyPr/>
        <a:lstStyle/>
        <a:p>
          <a:endParaRPr lang="en-US"/>
        </a:p>
      </dgm:t>
    </dgm:pt>
    <dgm:pt modelId="{9A793930-B29B-40BB-B59F-0D180FE78E80}" type="pres">
      <dgm:prSet presAssocID="{4A7BFC36-3C2A-4109-AA25-99333D17F459}" presName="Name0" presStyleCnt="0">
        <dgm:presLayoutVars>
          <dgm:chMax val="7"/>
          <dgm:chPref val="7"/>
          <dgm:dir/>
        </dgm:presLayoutVars>
      </dgm:prSet>
      <dgm:spPr/>
    </dgm:pt>
    <dgm:pt modelId="{7B0C1364-2420-4CF3-8F2D-E754892E03F6}" type="pres">
      <dgm:prSet presAssocID="{4A7BFC36-3C2A-4109-AA25-99333D17F459}" presName="Name1" presStyleCnt="0"/>
      <dgm:spPr/>
    </dgm:pt>
    <dgm:pt modelId="{6E8C2A74-21E5-4FC6-AA81-6BA30351377D}" type="pres">
      <dgm:prSet presAssocID="{4A7BFC36-3C2A-4109-AA25-99333D17F459}" presName="cycle" presStyleCnt="0"/>
      <dgm:spPr/>
    </dgm:pt>
    <dgm:pt modelId="{0B91EAAF-43EC-415F-87A6-C6F8B2D190B3}" type="pres">
      <dgm:prSet presAssocID="{4A7BFC36-3C2A-4109-AA25-99333D17F459}" presName="srcNode" presStyleLbl="node1" presStyleIdx="0" presStyleCnt="4"/>
      <dgm:spPr/>
    </dgm:pt>
    <dgm:pt modelId="{5D4280FA-DD39-4239-B17D-AC4CB7099E0C}" type="pres">
      <dgm:prSet presAssocID="{4A7BFC36-3C2A-4109-AA25-99333D17F459}" presName="conn" presStyleLbl="parChTrans1D2" presStyleIdx="0" presStyleCnt="1"/>
      <dgm:spPr/>
    </dgm:pt>
    <dgm:pt modelId="{1C94C3E5-6DB6-42E7-9FD7-150C12B2465B}" type="pres">
      <dgm:prSet presAssocID="{4A7BFC36-3C2A-4109-AA25-99333D17F459}" presName="extraNode" presStyleLbl="node1" presStyleIdx="0" presStyleCnt="4"/>
      <dgm:spPr/>
    </dgm:pt>
    <dgm:pt modelId="{0E989E2B-915F-4292-A472-C0AB6CB9201C}" type="pres">
      <dgm:prSet presAssocID="{4A7BFC36-3C2A-4109-AA25-99333D17F459}" presName="dstNode" presStyleLbl="node1" presStyleIdx="0" presStyleCnt="4"/>
      <dgm:spPr/>
    </dgm:pt>
    <dgm:pt modelId="{7B651D3C-697D-486C-B392-21F1B3A3D811}" type="pres">
      <dgm:prSet presAssocID="{542ECF31-C4FE-4935-8D39-53E7A9230564}" presName="text_1" presStyleLbl="node1" presStyleIdx="0" presStyleCnt="4">
        <dgm:presLayoutVars>
          <dgm:bulletEnabled val="1"/>
        </dgm:presLayoutVars>
      </dgm:prSet>
      <dgm:spPr/>
    </dgm:pt>
    <dgm:pt modelId="{FDB5955A-EE21-482B-987F-2B4055D50D90}" type="pres">
      <dgm:prSet presAssocID="{542ECF31-C4FE-4935-8D39-53E7A9230564}" presName="accent_1" presStyleCnt="0"/>
      <dgm:spPr/>
    </dgm:pt>
    <dgm:pt modelId="{640220AF-07E9-4754-B74C-C2F59046F368}" type="pres">
      <dgm:prSet presAssocID="{542ECF31-C4FE-4935-8D39-53E7A9230564}" presName="accentRepeatNode" presStyleLbl="solidFgAcc1" presStyleIdx="0" presStyleCnt="4"/>
      <dgm:spPr/>
    </dgm:pt>
    <dgm:pt modelId="{4F2F0B7E-724B-410D-9781-83F5C5A787B7}" type="pres">
      <dgm:prSet presAssocID="{5F6F9E5C-2501-4D68-952B-D430861B4B3F}" presName="text_2" presStyleLbl="node1" presStyleIdx="1" presStyleCnt="4">
        <dgm:presLayoutVars>
          <dgm:bulletEnabled val="1"/>
        </dgm:presLayoutVars>
      </dgm:prSet>
      <dgm:spPr/>
    </dgm:pt>
    <dgm:pt modelId="{A201787E-DE85-4B35-A313-B5E183AC6087}" type="pres">
      <dgm:prSet presAssocID="{5F6F9E5C-2501-4D68-952B-D430861B4B3F}" presName="accent_2" presStyleCnt="0"/>
      <dgm:spPr/>
    </dgm:pt>
    <dgm:pt modelId="{5FD5F703-6E47-4491-A496-7FA406F1D4C2}" type="pres">
      <dgm:prSet presAssocID="{5F6F9E5C-2501-4D68-952B-D430861B4B3F}" presName="accentRepeatNode" presStyleLbl="solidFgAcc1" presStyleIdx="1" presStyleCnt="4"/>
      <dgm:spPr/>
    </dgm:pt>
    <dgm:pt modelId="{E0D4DA31-59C9-469C-AD8F-E6FAD0DDDCC0}" type="pres">
      <dgm:prSet presAssocID="{30E84CA5-F024-428F-9AFA-3A3473BA38E9}" presName="text_3" presStyleLbl="node1" presStyleIdx="2" presStyleCnt="4">
        <dgm:presLayoutVars>
          <dgm:bulletEnabled val="1"/>
        </dgm:presLayoutVars>
      </dgm:prSet>
      <dgm:spPr/>
    </dgm:pt>
    <dgm:pt modelId="{BC301CDF-A0E3-40D2-AF49-CD90216D04CD}" type="pres">
      <dgm:prSet presAssocID="{30E84CA5-F024-428F-9AFA-3A3473BA38E9}" presName="accent_3" presStyleCnt="0"/>
      <dgm:spPr/>
    </dgm:pt>
    <dgm:pt modelId="{2BC2C28E-0A80-4669-AB84-D8E9A3CBC2D1}" type="pres">
      <dgm:prSet presAssocID="{30E84CA5-F024-428F-9AFA-3A3473BA38E9}" presName="accentRepeatNode" presStyleLbl="solidFgAcc1" presStyleIdx="2" presStyleCnt="4"/>
      <dgm:spPr/>
    </dgm:pt>
    <dgm:pt modelId="{ED9E2485-7E32-4E89-B8E6-CD1651559F68}" type="pres">
      <dgm:prSet presAssocID="{F331E643-8736-4540-8D95-889F74603BCA}" presName="text_4" presStyleLbl="node1" presStyleIdx="3" presStyleCnt="4">
        <dgm:presLayoutVars>
          <dgm:bulletEnabled val="1"/>
        </dgm:presLayoutVars>
      </dgm:prSet>
      <dgm:spPr/>
    </dgm:pt>
    <dgm:pt modelId="{BCD634CD-720D-4D11-8347-5CFCCF3DF431}" type="pres">
      <dgm:prSet presAssocID="{F331E643-8736-4540-8D95-889F74603BCA}" presName="accent_4" presStyleCnt="0"/>
      <dgm:spPr/>
    </dgm:pt>
    <dgm:pt modelId="{39476432-9751-4335-B243-DAD3CE6B2E86}" type="pres">
      <dgm:prSet presAssocID="{F331E643-8736-4540-8D95-889F74603BCA}" presName="accentRepeatNode" presStyleLbl="solidFgAcc1" presStyleIdx="3" presStyleCnt="4"/>
      <dgm:spPr/>
    </dgm:pt>
  </dgm:ptLst>
  <dgm:cxnLst>
    <dgm:cxn modelId="{2DBCA301-4FA5-4449-933F-745C63C030E7}" srcId="{4A7BFC36-3C2A-4109-AA25-99333D17F459}" destId="{30E84CA5-F024-428F-9AFA-3A3473BA38E9}" srcOrd="2" destOrd="0" parTransId="{DDB5D489-108D-421E-9ABE-D06DEB4A9C63}" sibTransId="{77CBBFBC-579A-4B51-86BF-E790CDB48ABE}"/>
    <dgm:cxn modelId="{9DE5AB19-43A7-4BA5-B43E-F816B1EEF3ED}" type="presOf" srcId="{30E84CA5-F024-428F-9AFA-3A3473BA38E9}" destId="{E0D4DA31-59C9-469C-AD8F-E6FAD0DDDCC0}" srcOrd="0" destOrd="0" presId="urn:microsoft.com/office/officeart/2008/layout/VerticalCurvedList"/>
    <dgm:cxn modelId="{5B28F440-E3B7-40EA-907A-7773B4277658}" srcId="{4A7BFC36-3C2A-4109-AA25-99333D17F459}" destId="{542ECF31-C4FE-4935-8D39-53E7A9230564}" srcOrd="0" destOrd="0" parTransId="{1B2B8ED3-670D-4C9E-BF90-B99EDCCD24A9}" sibTransId="{23FE3D32-22E4-4C9E-B61D-D735F7F5B5B8}"/>
    <dgm:cxn modelId="{8C78B86E-4C58-443A-9827-4223DD8DD046}" type="presOf" srcId="{542ECF31-C4FE-4935-8D39-53E7A9230564}" destId="{7B651D3C-697D-486C-B392-21F1B3A3D811}" srcOrd="0" destOrd="0" presId="urn:microsoft.com/office/officeart/2008/layout/VerticalCurvedList"/>
    <dgm:cxn modelId="{BBC3A956-FA2A-467B-870F-C5A696682D27}" type="presOf" srcId="{F331E643-8736-4540-8D95-889F74603BCA}" destId="{ED9E2485-7E32-4E89-B8E6-CD1651559F68}" srcOrd="0" destOrd="0" presId="urn:microsoft.com/office/officeart/2008/layout/VerticalCurvedList"/>
    <dgm:cxn modelId="{7B41E195-D83B-40BF-BB51-76C4D3F1BE8B}" srcId="{4A7BFC36-3C2A-4109-AA25-99333D17F459}" destId="{F331E643-8736-4540-8D95-889F74603BCA}" srcOrd="3" destOrd="0" parTransId="{560A55C0-827C-4919-A939-2343DBB3561E}" sibTransId="{2814AE52-0719-4E08-9720-0CA687B9A900}"/>
    <dgm:cxn modelId="{097F519A-314E-418F-A6BE-F4A03ECDA090}" type="presOf" srcId="{4A7BFC36-3C2A-4109-AA25-99333D17F459}" destId="{9A793930-B29B-40BB-B59F-0D180FE78E80}" srcOrd="0" destOrd="0" presId="urn:microsoft.com/office/officeart/2008/layout/VerticalCurvedList"/>
    <dgm:cxn modelId="{7B588CB3-ADF0-449F-919E-3E2684102E62}" srcId="{4A7BFC36-3C2A-4109-AA25-99333D17F459}" destId="{5F6F9E5C-2501-4D68-952B-D430861B4B3F}" srcOrd="1" destOrd="0" parTransId="{A08E1CB6-6E21-44B7-9382-566A2FD21D66}" sibTransId="{10D8CCF1-8FCD-415A-9BC1-8F492FD409FE}"/>
    <dgm:cxn modelId="{112942BD-6ECB-4F2F-B7B7-75529B9A5887}" type="presOf" srcId="{23FE3D32-22E4-4C9E-B61D-D735F7F5B5B8}" destId="{5D4280FA-DD39-4239-B17D-AC4CB7099E0C}" srcOrd="0" destOrd="0" presId="urn:microsoft.com/office/officeart/2008/layout/VerticalCurvedList"/>
    <dgm:cxn modelId="{17CC32E6-4264-4480-B252-5E6A053135F0}" type="presOf" srcId="{5F6F9E5C-2501-4D68-952B-D430861B4B3F}" destId="{4F2F0B7E-724B-410D-9781-83F5C5A787B7}" srcOrd="0" destOrd="0" presId="urn:microsoft.com/office/officeart/2008/layout/VerticalCurvedList"/>
    <dgm:cxn modelId="{054E7C92-AA6A-4F26-BB38-5305D53B8DAB}" type="presParOf" srcId="{9A793930-B29B-40BB-B59F-0D180FE78E80}" destId="{7B0C1364-2420-4CF3-8F2D-E754892E03F6}" srcOrd="0" destOrd="0" presId="urn:microsoft.com/office/officeart/2008/layout/VerticalCurvedList"/>
    <dgm:cxn modelId="{BCEE3D69-3EE7-4544-86EE-9041B2BEDF8A}" type="presParOf" srcId="{7B0C1364-2420-4CF3-8F2D-E754892E03F6}" destId="{6E8C2A74-21E5-4FC6-AA81-6BA30351377D}" srcOrd="0" destOrd="0" presId="urn:microsoft.com/office/officeart/2008/layout/VerticalCurvedList"/>
    <dgm:cxn modelId="{A2CED7C3-9A39-423C-85EB-468B6F658A4A}" type="presParOf" srcId="{6E8C2A74-21E5-4FC6-AA81-6BA30351377D}" destId="{0B91EAAF-43EC-415F-87A6-C6F8B2D190B3}" srcOrd="0" destOrd="0" presId="urn:microsoft.com/office/officeart/2008/layout/VerticalCurvedList"/>
    <dgm:cxn modelId="{BE33AD2C-E91E-4FAA-B1B2-04A87695F860}" type="presParOf" srcId="{6E8C2A74-21E5-4FC6-AA81-6BA30351377D}" destId="{5D4280FA-DD39-4239-B17D-AC4CB7099E0C}" srcOrd="1" destOrd="0" presId="urn:microsoft.com/office/officeart/2008/layout/VerticalCurvedList"/>
    <dgm:cxn modelId="{1E4759B2-79AD-4AA9-9BD9-A54D0D003B4F}" type="presParOf" srcId="{6E8C2A74-21E5-4FC6-AA81-6BA30351377D}" destId="{1C94C3E5-6DB6-42E7-9FD7-150C12B2465B}" srcOrd="2" destOrd="0" presId="urn:microsoft.com/office/officeart/2008/layout/VerticalCurvedList"/>
    <dgm:cxn modelId="{053F7D0D-1709-4DE2-931D-C1044FC2637F}" type="presParOf" srcId="{6E8C2A74-21E5-4FC6-AA81-6BA30351377D}" destId="{0E989E2B-915F-4292-A472-C0AB6CB9201C}" srcOrd="3" destOrd="0" presId="urn:microsoft.com/office/officeart/2008/layout/VerticalCurvedList"/>
    <dgm:cxn modelId="{697D3502-B8E4-41CD-80C4-E4E6DEEE350A}" type="presParOf" srcId="{7B0C1364-2420-4CF3-8F2D-E754892E03F6}" destId="{7B651D3C-697D-486C-B392-21F1B3A3D811}" srcOrd="1" destOrd="0" presId="urn:microsoft.com/office/officeart/2008/layout/VerticalCurvedList"/>
    <dgm:cxn modelId="{CB146B2C-D3A0-4174-AD38-D2DA15DE3F46}" type="presParOf" srcId="{7B0C1364-2420-4CF3-8F2D-E754892E03F6}" destId="{FDB5955A-EE21-482B-987F-2B4055D50D90}" srcOrd="2" destOrd="0" presId="urn:microsoft.com/office/officeart/2008/layout/VerticalCurvedList"/>
    <dgm:cxn modelId="{57ACD9F3-8D3F-4211-A7AF-D78F76B92EEC}" type="presParOf" srcId="{FDB5955A-EE21-482B-987F-2B4055D50D90}" destId="{640220AF-07E9-4754-B74C-C2F59046F368}" srcOrd="0" destOrd="0" presId="urn:microsoft.com/office/officeart/2008/layout/VerticalCurvedList"/>
    <dgm:cxn modelId="{720DF959-2A18-4194-84EB-D7B3858FDDB4}" type="presParOf" srcId="{7B0C1364-2420-4CF3-8F2D-E754892E03F6}" destId="{4F2F0B7E-724B-410D-9781-83F5C5A787B7}" srcOrd="3" destOrd="0" presId="urn:microsoft.com/office/officeart/2008/layout/VerticalCurvedList"/>
    <dgm:cxn modelId="{B6A7830E-4CE6-45DC-A57F-E5E9742DF9D9}" type="presParOf" srcId="{7B0C1364-2420-4CF3-8F2D-E754892E03F6}" destId="{A201787E-DE85-4B35-A313-B5E183AC6087}" srcOrd="4" destOrd="0" presId="urn:microsoft.com/office/officeart/2008/layout/VerticalCurvedList"/>
    <dgm:cxn modelId="{9F7E41F9-418B-4F11-A2C7-1465B1246475}" type="presParOf" srcId="{A201787E-DE85-4B35-A313-B5E183AC6087}" destId="{5FD5F703-6E47-4491-A496-7FA406F1D4C2}" srcOrd="0" destOrd="0" presId="urn:microsoft.com/office/officeart/2008/layout/VerticalCurvedList"/>
    <dgm:cxn modelId="{DEF033DE-6AE2-48E8-AA7D-3092E957B462}" type="presParOf" srcId="{7B0C1364-2420-4CF3-8F2D-E754892E03F6}" destId="{E0D4DA31-59C9-469C-AD8F-E6FAD0DDDCC0}" srcOrd="5" destOrd="0" presId="urn:microsoft.com/office/officeart/2008/layout/VerticalCurvedList"/>
    <dgm:cxn modelId="{CF1F4ABE-F24A-438C-B3D0-3D51C37F8147}" type="presParOf" srcId="{7B0C1364-2420-4CF3-8F2D-E754892E03F6}" destId="{BC301CDF-A0E3-40D2-AF49-CD90216D04CD}" srcOrd="6" destOrd="0" presId="urn:microsoft.com/office/officeart/2008/layout/VerticalCurvedList"/>
    <dgm:cxn modelId="{3D0D75F1-9C86-49D3-B835-4D1E3935AD12}" type="presParOf" srcId="{BC301CDF-A0E3-40D2-AF49-CD90216D04CD}" destId="{2BC2C28E-0A80-4669-AB84-D8E9A3CBC2D1}" srcOrd="0" destOrd="0" presId="urn:microsoft.com/office/officeart/2008/layout/VerticalCurvedList"/>
    <dgm:cxn modelId="{B2E15A72-2F0C-47AB-8F2D-A0DCB7DFA906}" type="presParOf" srcId="{7B0C1364-2420-4CF3-8F2D-E754892E03F6}" destId="{ED9E2485-7E32-4E89-B8E6-CD1651559F68}" srcOrd="7" destOrd="0" presId="urn:microsoft.com/office/officeart/2008/layout/VerticalCurvedList"/>
    <dgm:cxn modelId="{21C29A67-1281-40A8-BE3D-3AEDD202907D}" type="presParOf" srcId="{7B0C1364-2420-4CF3-8F2D-E754892E03F6}" destId="{BCD634CD-720D-4D11-8347-5CFCCF3DF431}" srcOrd="8" destOrd="0" presId="urn:microsoft.com/office/officeart/2008/layout/VerticalCurvedList"/>
    <dgm:cxn modelId="{FC6B34F9-77F4-4FE1-86A4-675494121A41}" type="presParOf" srcId="{BCD634CD-720D-4D11-8347-5CFCCF3DF431}" destId="{39476432-9751-4335-B243-DAD3CE6B2E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280FA-DD39-4239-B17D-AC4CB7099E0C}">
      <dsp:nvSpPr>
        <dsp:cNvPr id="0" name=""/>
        <dsp:cNvSpPr/>
      </dsp:nvSpPr>
      <dsp:spPr>
        <a:xfrm>
          <a:off x="-5082866" y="-778677"/>
          <a:ext cx="6053155" cy="6053155"/>
        </a:xfrm>
        <a:prstGeom prst="blockArc">
          <a:avLst>
            <a:gd name="adj1" fmla="val 18900000"/>
            <a:gd name="adj2" fmla="val 2700000"/>
            <a:gd name="adj3" fmla="val 357"/>
          </a:avLst>
        </a:prstGeom>
        <a:noFill/>
        <a:ln w="25400" cap="flat" cmpd="sng" algn="ctr">
          <a:solidFill>
            <a:schemeClr val="accent6">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651D3C-697D-486C-B392-21F1B3A3D811}">
      <dsp:nvSpPr>
        <dsp:cNvPr id="0" name=""/>
        <dsp:cNvSpPr/>
      </dsp:nvSpPr>
      <dsp:spPr>
        <a:xfrm>
          <a:off x="508061" y="345637"/>
          <a:ext cx="7583332" cy="69163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Giới</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thiệu</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thành</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viên</a:t>
          </a:r>
          <a:endParaRPr lang="en-US" sz="3200" kern="1200" dirty="0">
            <a:latin typeface="Times New Roman" panose="02020603050405020304" pitchFamily="18" charset="0"/>
            <a:cs typeface="Times New Roman" panose="02020603050405020304" pitchFamily="18" charset="0"/>
          </a:endParaRPr>
        </a:p>
      </dsp:txBody>
      <dsp:txXfrm>
        <a:off x="508061" y="345637"/>
        <a:ext cx="7583332" cy="691633"/>
      </dsp:txXfrm>
    </dsp:sp>
    <dsp:sp modelId="{640220AF-07E9-4754-B74C-C2F59046F368}">
      <dsp:nvSpPr>
        <dsp:cNvPr id="0" name=""/>
        <dsp:cNvSpPr/>
      </dsp:nvSpPr>
      <dsp:spPr>
        <a:xfrm>
          <a:off x="75789" y="259182"/>
          <a:ext cx="864542" cy="864542"/>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F2F0B7E-724B-410D-9781-83F5C5A787B7}">
      <dsp:nvSpPr>
        <dsp:cNvPr id="0" name=""/>
        <dsp:cNvSpPr/>
      </dsp:nvSpPr>
      <dsp:spPr>
        <a:xfrm>
          <a:off x="904590" y="1383267"/>
          <a:ext cx="7186803" cy="691633"/>
        </a:xfrm>
        <a:prstGeom prst="rect">
          <a:avLst/>
        </a:prstGeom>
        <a:gradFill rotWithShape="0">
          <a:gsLst>
            <a:gs pos="0">
              <a:schemeClr val="accent5">
                <a:hueOff val="-3311292"/>
                <a:satOff val="13270"/>
                <a:lumOff val="2876"/>
                <a:alphaOff val="0"/>
                <a:shade val="51000"/>
                <a:satMod val="130000"/>
              </a:schemeClr>
            </a:gs>
            <a:gs pos="80000">
              <a:schemeClr val="accent5">
                <a:hueOff val="-3311292"/>
                <a:satOff val="13270"/>
                <a:lumOff val="2876"/>
                <a:alphaOff val="0"/>
                <a:shade val="93000"/>
                <a:satMod val="130000"/>
              </a:schemeClr>
            </a:gs>
            <a:gs pos="100000">
              <a:schemeClr val="accent5">
                <a:hueOff val="-3311292"/>
                <a:satOff val="13270"/>
                <a:lumOff val="28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Giới</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thiệu</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đề</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tài</a:t>
          </a:r>
          <a:endParaRPr lang="en-US" sz="3200" kern="1200" dirty="0">
            <a:latin typeface="Times New Roman" panose="02020603050405020304" pitchFamily="18" charset="0"/>
            <a:cs typeface="Times New Roman" panose="02020603050405020304" pitchFamily="18" charset="0"/>
          </a:endParaRPr>
        </a:p>
      </dsp:txBody>
      <dsp:txXfrm>
        <a:off x="904590" y="1383267"/>
        <a:ext cx="7186803" cy="691633"/>
      </dsp:txXfrm>
    </dsp:sp>
    <dsp:sp modelId="{5FD5F703-6E47-4491-A496-7FA406F1D4C2}">
      <dsp:nvSpPr>
        <dsp:cNvPr id="0" name=""/>
        <dsp:cNvSpPr/>
      </dsp:nvSpPr>
      <dsp:spPr>
        <a:xfrm>
          <a:off x="472319" y="1296813"/>
          <a:ext cx="864542" cy="864542"/>
        </a:xfrm>
        <a:prstGeom prst="ellipse">
          <a:avLst/>
        </a:prstGeom>
        <a:solidFill>
          <a:schemeClr val="lt1">
            <a:hueOff val="0"/>
            <a:satOff val="0"/>
            <a:lumOff val="0"/>
            <a:alphaOff val="0"/>
          </a:schemeClr>
        </a:solidFill>
        <a:ln w="9525" cap="flat" cmpd="sng" algn="ctr">
          <a:solidFill>
            <a:schemeClr val="accent5">
              <a:hueOff val="-3311292"/>
              <a:satOff val="13270"/>
              <a:lumOff val="2876"/>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0D4DA31-59C9-469C-AD8F-E6FAD0DDDCC0}">
      <dsp:nvSpPr>
        <dsp:cNvPr id="0" name=""/>
        <dsp:cNvSpPr/>
      </dsp:nvSpPr>
      <dsp:spPr>
        <a:xfrm>
          <a:off x="904590" y="2420898"/>
          <a:ext cx="7186803" cy="691633"/>
        </a:xfrm>
        <a:prstGeom prst="rect">
          <a:avLst/>
        </a:prstGeom>
        <a:gradFill rotWithShape="0">
          <a:gsLst>
            <a:gs pos="0">
              <a:schemeClr val="accent5">
                <a:hueOff val="-6622584"/>
                <a:satOff val="26541"/>
                <a:lumOff val="5752"/>
                <a:alphaOff val="0"/>
                <a:shade val="51000"/>
                <a:satMod val="130000"/>
              </a:schemeClr>
            </a:gs>
            <a:gs pos="80000">
              <a:schemeClr val="accent5">
                <a:hueOff val="-6622584"/>
                <a:satOff val="26541"/>
                <a:lumOff val="5752"/>
                <a:alphaOff val="0"/>
                <a:shade val="93000"/>
                <a:satMod val="130000"/>
              </a:schemeClr>
            </a:gs>
            <a:gs pos="100000">
              <a:schemeClr val="accent5">
                <a:hueOff val="-6622584"/>
                <a:satOff val="26541"/>
                <a:lumOff val="575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Times New Roman" panose="02020603050405020304" pitchFamily="18" charset="0"/>
              <a:cs typeface="Times New Roman" panose="02020603050405020304" pitchFamily="18" charset="0"/>
            </a:rPr>
            <a:t>Khó</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khăn-Thuận</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lợi</a:t>
          </a:r>
          <a:endParaRPr lang="en-US" sz="3200" kern="1200" dirty="0">
            <a:latin typeface="Times New Roman" panose="02020603050405020304" pitchFamily="18" charset="0"/>
            <a:cs typeface="Times New Roman" panose="02020603050405020304" pitchFamily="18" charset="0"/>
          </a:endParaRPr>
        </a:p>
      </dsp:txBody>
      <dsp:txXfrm>
        <a:off x="904590" y="2420898"/>
        <a:ext cx="7186803" cy="691633"/>
      </dsp:txXfrm>
    </dsp:sp>
    <dsp:sp modelId="{2BC2C28E-0A80-4669-AB84-D8E9A3CBC2D1}">
      <dsp:nvSpPr>
        <dsp:cNvPr id="0" name=""/>
        <dsp:cNvSpPr/>
      </dsp:nvSpPr>
      <dsp:spPr>
        <a:xfrm>
          <a:off x="472319" y="2334444"/>
          <a:ext cx="864542" cy="864542"/>
        </a:xfrm>
        <a:prstGeom prst="ellipse">
          <a:avLst/>
        </a:prstGeom>
        <a:solidFill>
          <a:schemeClr val="lt1">
            <a:hueOff val="0"/>
            <a:satOff val="0"/>
            <a:lumOff val="0"/>
            <a:alphaOff val="0"/>
          </a:schemeClr>
        </a:solidFill>
        <a:ln w="9525" cap="flat" cmpd="sng" algn="ctr">
          <a:solidFill>
            <a:schemeClr val="accent5">
              <a:hueOff val="-6622584"/>
              <a:satOff val="26541"/>
              <a:lumOff val="5752"/>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D9E2485-7E32-4E89-B8E6-CD1651559F68}">
      <dsp:nvSpPr>
        <dsp:cNvPr id="0" name=""/>
        <dsp:cNvSpPr/>
      </dsp:nvSpPr>
      <dsp:spPr>
        <a:xfrm>
          <a:off x="508061" y="3458529"/>
          <a:ext cx="7583332" cy="691633"/>
        </a:xfrm>
        <a:prstGeom prst="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48984" tIns="81280" rIns="81280" bIns="8128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Demo </a:t>
          </a:r>
          <a:r>
            <a:rPr lang="en-US" sz="3200" kern="1200" dirty="0" err="1">
              <a:latin typeface="Times New Roman" panose="02020603050405020304" pitchFamily="18" charset="0"/>
              <a:cs typeface="Times New Roman" panose="02020603050405020304" pitchFamily="18" charset="0"/>
            </a:rPr>
            <a:t>đề</a:t>
          </a:r>
          <a:r>
            <a:rPr lang="en-US" sz="3200" kern="1200" dirty="0">
              <a:latin typeface="Times New Roman" panose="02020603050405020304" pitchFamily="18" charset="0"/>
              <a:cs typeface="Times New Roman" panose="02020603050405020304" pitchFamily="18" charset="0"/>
            </a:rPr>
            <a:t> </a:t>
          </a:r>
          <a:r>
            <a:rPr lang="en-US" sz="3200" kern="1200" dirty="0" err="1">
              <a:latin typeface="Times New Roman" panose="02020603050405020304" pitchFamily="18" charset="0"/>
              <a:cs typeface="Times New Roman" panose="02020603050405020304" pitchFamily="18" charset="0"/>
            </a:rPr>
            <a:t>tài</a:t>
          </a:r>
          <a:endParaRPr lang="en-US" sz="3200" kern="1200" dirty="0">
            <a:latin typeface="Times New Roman" panose="02020603050405020304" pitchFamily="18" charset="0"/>
            <a:cs typeface="Times New Roman" panose="02020603050405020304" pitchFamily="18" charset="0"/>
          </a:endParaRPr>
        </a:p>
      </dsp:txBody>
      <dsp:txXfrm>
        <a:off x="508061" y="3458529"/>
        <a:ext cx="7583332" cy="691633"/>
      </dsp:txXfrm>
    </dsp:sp>
    <dsp:sp modelId="{39476432-9751-4335-B243-DAD3CE6B2E86}">
      <dsp:nvSpPr>
        <dsp:cNvPr id="0" name=""/>
        <dsp:cNvSpPr/>
      </dsp:nvSpPr>
      <dsp:spPr>
        <a:xfrm>
          <a:off x="75789" y="3372074"/>
          <a:ext cx="864542" cy="864542"/>
        </a:xfrm>
        <a:prstGeom prst="ellipse">
          <a:avLst/>
        </a:prstGeom>
        <a:solidFill>
          <a:schemeClr val="lt1">
            <a:hueOff val="0"/>
            <a:satOff val="0"/>
            <a:lumOff val="0"/>
            <a:alphaOff val="0"/>
          </a:schemeClr>
        </a:solidFill>
        <a:ln w="9525" cap="flat" cmpd="sng" algn="ctr">
          <a:solidFill>
            <a:schemeClr val="accent5">
              <a:hueOff val="-9933876"/>
              <a:satOff val="39811"/>
              <a:lumOff val="8628"/>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F706F5A5-6061-4764-AC5B-BFB754D8818B}" type="datetimeFigureOut">
              <a:rPr lang="en-US"/>
              <a:pPr>
                <a:defRPr/>
              </a:pPr>
              <a:t>8/12/2024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BDF513E7-0569-4A5F-A2FA-69DB3887BB96}" type="slidenum">
              <a:rPr lang="en-US"/>
              <a:pPr>
                <a:defRPr/>
              </a:pPr>
              <a:t>‹#›</a:t>
            </a:fld>
            <a:endParaRPr lang="en-US"/>
          </a:p>
        </p:txBody>
      </p:sp>
    </p:spTree>
    <p:extLst>
      <p:ext uri="{BB962C8B-B14F-4D97-AF65-F5344CB8AC3E}">
        <p14:creationId xmlns:p14="http://schemas.microsoft.com/office/powerpoint/2010/main" val="42703537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7524" y="926885"/>
            <a:ext cx="5892053" cy="2407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533400" y="2130425"/>
            <a:ext cx="7772400" cy="1470025"/>
          </a:xfrm>
        </p:spPr>
        <p:txBody>
          <a:bodyPr/>
          <a:lstStyle>
            <a:lvl1pPr>
              <a:defRPr>
                <a:solidFill>
                  <a:schemeClr val="tx1"/>
                </a:solidFill>
                <a:latin typeface="Tahoma" pitchFamily="34" charset="0"/>
                <a:cs typeface="Tahoma"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accent2">
                    <a:lumMod val="75000"/>
                  </a:schemeClr>
                </a:solidFill>
                <a:latin typeface="Tahoma"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8893" y="5791199"/>
            <a:ext cx="7953375" cy="7978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lvl1pPr>
              <a:buFontTx/>
              <a:buBlip>
                <a:blip r:embed="rId2"/>
              </a:buBlip>
              <a:defRPr>
                <a:solidFill>
                  <a:schemeClr val="accent2">
                    <a:lumMod val="75000"/>
                  </a:schemeClr>
                </a:solidFill>
                <a:latin typeface="Tahoma" pitchFamily="34" charset="0"/>
                <a:cs typeface="Tahoma" pitchFamily="34" charset="0"/>
              </a:defRPr>
            </a:lvl1pPr>
            <a:lvl2pPr>
              <a:buFontTx/>
              <a:buBlip>
                <a:blip r:embed="rId3"/>
              </a:buBlip>
              <a:defRPr>
                <a:solidFill>
                  <a:schemeClr val="tx1"/>
                </a:solidFill>
                <a:latin typeface="Tahoma" pitchFamily="34" charset="0"/>
                <a:cs typeface="Tahoma" pitchFamily="34" charset="0"/>
              </a:defRPr>
            </a:lvl2pPr>
            <a:lvl3pPr>
              <a:buFontTx/>
              <a:buBlip>
                <a:blip r:embed="rId4"/>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a:t>Click to edit Master title style</a:t>
            </a:r>
          </a:p>
        </p:txBody>
      </p:sp>
      <p:sp>
        <p:nvSpPr>
          <p:cNvPr id="6" name="Footer Placeholder 4"/>
          <p:cNvSpPr>
            <a:spLocks noGrp="1"/>
          </p:cNvSpPr>
          <p:nvPr>
            <p:ph type="ftr" sz="quarter" idx="10"/>
          </p:nvPr>
        </p:nvSpPr>
        <p:spPr>
          <a:xfrm>
            <a:off x="457200" y="6340475"/>
            <a:ext cx="6096000" cy="365125"/>
          </a:xfrm>
        </p:spPr>
        <p:txBody>
          <a:bodyPr/>
          <a:lstStyle>
            <a:lvl1pPr algn="l">
              <a:defRPr dirty="0">
                <a:latin typeface="Tahoma" pitchFamily="34" charset="0"/>
                <a:cs typeface="Tahoma" pitchFamily="34" charset="0"/>
              </a:defRPr>
            </a:lvl1pPr>
          </a:lstStyle>
          <a:p>
            <a:pPr>
              <a:defRPr/>
            </a:pPr>
            <a:r>
              <a:rPr lang="en-US"/>
              <a:t>QUẢN LÝ QUÁN ĂN</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38F81FAE-D748-4BFC-A8B0-D2E750E8899F}" type="slidenum">
              <a:rPr lang="en-US"/>
              <a:pPr>
                <a:defRPr/>
              </a:pPr>
              <a:t>‹#›</a:t>
            </a:fld>
            <a:endParaRPr lang="en-US" dirty="0"/>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i="0">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QUẢN LÝ QUÁN ĂN</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269FD7F-F1B9-4EBE-8876-2DA927AD43EA}" type="slidenum">
              <a:rPr lang="en-US"/>
              <a:pPr>
                <a:defRPr/>
              </a:pPr>
              <a:t>‹#›</a:t>
            </a:fld>
            <a:endParaRPr lang="en-US" dirty="0"/>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cxnSp>
        <p:nvCxnSpPr>
          <p:cNvPr id="5" name="Straight Connector 4"/>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accent2">
                    <a:lumMod val="75000"/>
                  </a:schemeClr>
                </a:solidFill>
                <a:latin typeface="Tahoma" pitchFamily="34" charset="0"/>
                <a:cs typeface="Tahoma" pitchFamily="34" charset="0"/>
              </a:defRPr>
            </a:lvl1pPr>
            <a:lvl2pPr>
              <a:defRPr>
                <a:solidFill>
                  <a:schemeClr val="tx1"/>
                </a:solidFill>
                <a:latin typeface="Tahoma" pitchFamily="34" charset="0"/>
                <a:cs typeface="Tahoma" pitchFamily="34" charset="0"/>
              </a:defRPr>
            </a:lvl2pPr>
            <a:lvl3pPr>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QUẢN LÝ QUÁN ĂN</a:t>
            </a:r>
          </a:p>
        </p:txBody>
      </p:sp>
      <p:sp>
        <p:nvSpPr>
          <p:cNvPr id="7"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ACBE273D-A5B0-43E9-B55F-D261AD9B2B4A}" type="slidenum">
              <a:rPr lang="en-US"/>
              <a:pPr>
                <a:defRPr/>
              </a:pPr>
              <a:t>‹#›</a:t>
            </a:fld>
            <a:endParaRPr lang="en-US" dirty="0"/>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6" name="Straight Connector 5"/>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accent2">
                    <a:lumMod val="75000"/>
                  </a:schemeClr>
                </a:solidFill>
                <a:latin typeface="Tahoma" pitchFamily="34" charset="0"/>
                <a:cs typeface="Tahoma" pitchFamily="34" charset="0"/>
              </a:defRPr>
            </a:lvl1pPr>
            <a:lvl2pPr>
              <a:defRPr sz="2400">
                <a:solidFill>
                  <a:schemeClr val="tx1"/>
                </a:solidFill>
                <a:latin typeface="Tahoma" pitchFamily="34" charset="0"/>
                <a:cs typeface="Tahoma" pitchFamily="34" charset="0"/>
              </a:defRPr>
            </a:lvl2pPr>
            <a:lvl3pPr>
              <a:defRPr sz="2000">
                <a:solidFill>
                  <a:schemeClr val="tx1"/>
                </a:solidFill>
                <a:latin typeface="Tahoma" pitchFamily="34" charset="0"/>
                <a:cs typeface="Tahoma" pitchFamily="34" charset="0"/>
              </a:defRPr>
            </a:lvl3pPr>
            <a:lvl4pPr>
              <a:defRPr sz="1800">
                <a:solidFill>
                  <a:schemeClr val="tx1"/>
                </a:solidFill>
                <a:latin typeface="Tahoma" pitchFamily="34" charset="0"/>
                <a:cs typeface="Tahoma" pitchFamily="34" charset="0"/>
              </a:defRPr>
            </a:lvl4pPr>
            <a:lvl5pPr>
              <a:defRPr sz="1800">
                <a:solidFill>
                  <a:schemeClr val="tx1"/>
                </a:solidFill>
                <a:latin typeface="Tahoma" pitchFamily="34" charset="0"/>
                <a:cs typeface="Tahom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QUẢN LÝ QUÁN ĂN</a:t>
            </a:r>
          </a:p>
        </p:txBody>
      </p:sp>
      <p:sp>
        <p:nvSpPr>
          <p:cNvPr id="8"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E4E63BF6-D75B-49C2-9B0F-571DC542C43B}" type="slidenum">
              <a:rPr lang="en-US"/>
              <a:pPr>
                <a:defRPr/>
              </a:pPr>
              <a:t>‹#›</a:t>
            </a:fld>
            <a:endParaRPr lang="en-US" dirty="0"/>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8" name="Straight Connector 7"/>
          <p:cNvCxnSpPr/>
          <p:nvPr userDrawn="1"/>
        </p:nvCxnSpPr>
        <p:spPr>
          <a:xfrm>
            <a:off x="457200" y="6324600"/>
            <a:ext cx="8229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152400"/>
            <a:ext cx="8229600" cy="1143000"/>
          </a:xfrm>
        </p:spPr>
        <p:txBody>
          <a:bodyPr/>
          <a:lstStyle>
            <a:lvl1pPr algn="r">
              <a:defRPr b="1">
                <a:solidFill>
                  <a:srgbClr val="0070C0"/>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chemeClr val="tx1"/>
                </a:solidFill>
                <a:latin typeface="Tahoma" pitchFamily="34" charset="0"/>
                <a:cs typeface="Tahoma" pitchFamily="34" charset="0"/>
              </a:defRPr>
            </a:lvl1pPr>
            <a:lvl2pPr>
              <a:defRPr sz="2000">
                <a:solidFill>
                  <a:schemeClr val="tx1"/>
                </a:solidFill>
                <a:latin typeface="Tahoma" pitchFamily="34" charset="0"/>
                <a:cs typeface="Tahoma" pitchFamily="34" charset="0"/>
              </a:defRPr>
            </a:lvl2pPr>
            <a:lvl3pPr>
              <a:defRPr sz="1800">
                <a:solidFill>
                  <a:schemeClr val="tx1"/>
                </a:solidFill>
                <a:latin typeface="Tahoma" pitchFamily="34" charset="0"/>
                <a:cs typeface="Tahoma" pitchFamily="34" charset="0"/>
              </a:defRPr>
            </a:lvl3pPr>
            <a:lvl4pPr>
              <a:defRPr sz="1600">
                <a:solidFill>
                  <a:schemeClr val="tx1"/>
                </a:solidFill>
                <a:latin typeface="Tahoma" pitchFamily="34" charset="0"/>
                <a:cs typeface="Tahoma" pitchFamily="34" charset="0"/>
              </a:defRPr>
            </a:lvl4pPr>
            <a:lvl5pPr>
              <a:defRPr sz="1600">
                <a:solidFill>
                  <a:schemeClr val="tx1"/>
                </a:solidFill>
                <a:latin typeface="Tahoma" pitchFamily="34" charset="0"/>
                <a:cs typeface="Tahoma"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10"/>
          </p:nvPr>
        </p:nvSpPr>
        <p:spPr>
          <a:xfrm>
            <a:off x="457200" y="6340475"/>
            <a:ext cx="6096000" cy="365125"/>
          </a:xfrm>
        </p:spPr>
        <p:txBody>
          <a:bodyPr/>
          <a:lstStyle>
            <a:lvl1pPr algn="l">
              <a:defRPr>
                <a:latin typeface="Tahoma" pitchFamily="34" charset="0"/>
                <a:cs typeface="Tahoma" pitchFamily="34" charset="0"/>
              </a:defRPr>
            </a:lvl1pPr>
          </a:lstStyle>
          <a:p>
            <a:pPr>
              <a:defRPr/>
            </a:pPr>
            <a:r>
              <a:rPr lang="en-US"/>
              <a:t>QUẢN LÝ QUÁN ĂN</a:t>
            </a:r>
          </a:p>
        </p:txBody>
      </p:sp>
      <p:sp>
        <p:nvSpPr>
          <p:cNvPr id="10" name="Slide Number Placeholder 5"/>
          <p:cNvSpPr>
            <a:spLocks noGrp="1"/>
          </p:cNvSpPr>
          <p:nvPr>
            <p:ph type="sldNum" sz="quarter" idx="11"/>
          </p:nvPr>
        </p:nvSpPr>
        <p:spPr>
          <a:xfrm>
            <a:off x="6629400" y="6356350"/>
            <a:ext cx="2133600" cy="365125"/>
          </a:xfrm>
        </p:spPr>
        <p:txBody>
          <a:bodyPr/>
          <a:lstStyle>
            <a:lvl1pPr>
              <a:defRPr>
                <a:latin typeface="Tahoma" pitchFamily="34" charset="0"/>
                <a:cs typeface="Tahoma" pitchFamily="34" charset="0"/>
              </a:defRPr>
            </a:lvl1pPr>
          </a:lstStyle>
          <a:p>
            <a:pPr>
              <a:defRPr/>
            </a:pPr>
            <a:fld id="{0F31B4AE-D66A-4FED-AD35-BAB7214338B0}" type="slidenum">
              <a:rPr lang="en-US"/>
              <a:pPr>
                <a:defRPr/>
              </a:pPr>
              <a:t>‹#›</a:t>
            </a:fld>
            <a:endParaRPr lang="en-US" dirty="0"/>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QUẢN LÝ QUÁN ĂN</a:t>
            </a:r>
          </a:p>
        </p:txBody>
      </p:sp>
      <p:sp>
        <p:nvSpPr>
          <p:cNvPr id="3" name="Slide Number Placeholder 5"/>
          <p:cNvSpPr>
            <a:spLocks noGrp="1"/>
          </p:cNvSpPr>
          <p:nvPr>
            <p:ph type="sldNum" sz="quarter" idx="11"/>
          </p:nvPr>
        </p:nvSpPr>
        <p:spPr/>
        <p:txBody>
          <a:bodyPr/>
          <a:lstStyle>
            <a:lvl1pPr>
              <a:defRPr/>
            </a:lvl1pPr>
          </a:lstStyle>
          <a:p>
            <a:pPr>
              <a:defRPr/>
            </a:pPr>
            <a:fld id="{61926EE0-A18C-4D9F-96A6-A0314DB8E213}" type="slidenum">
              <a:rPr lang="en-US"/>
              <a:pPr>
                <a:defRPr/>
              </a:pPr>
              <a:t>‹#›</a:t>
            </a:fld>
            <a:endParaRPr lang="en-US" dirty="0"/>
          </a:p>
        </p:txBody>
      </p:sp>
      <p:pic>
        <p:nvPicPr>
          <p:cNvPr id="4" name="Picture 3" descr="nền slide thank you trắng.png"/>
          <p:cNvPicPr>
            <a:picLocks noChangeAspect="1"/>
          </p:cNvPicPr>
          <p:nvPr userDrawn="1"/>
        </p:nvPicPr>
        <p:blipFill>
          <a:blip r:embed="rId2" cstate="print"/>
          <a:srcRect/>
          <a:stretch>
            <a:fillRect/>
          </a:stretch>
        </p:blipFill>
        <p:spPr bwMode="auto">
          <a:xfrm>
            <a:off x="0" y="387350"/>
            <a:ext cx="9144000" cy="6470650"/>
          </a:xfrm>
          <a:prstGeom prst="rect">
            <a:avLst/>
          </a:prstGeom>
          <a:noFill/>
          <a:ln w="9525">
            <a:noFill/>
            <a:miter lim="800000"/>
            <a:headEnd/>
            <a:tailEnd/>
          </a:ln>
        </p:spPr>
      </p:pic>
      <p:sp>
        <p:nvSpPr>
          <p:cNvPr id="5" name="TextBox 4"/>
          <p:cNvSpPr txBox="1"/>
          <p:nvPr userDrawn="1"/>
        </p:nvSpPr>
        <p:spPr>
          <a:xfrm>
            <a:off x="4724400" y="6400800"/>
            <a:ext cx="3200400" cy="369332"/>
          </a:xfrm>
          <a:prstGeom prst="rect">
            <a:avLst/>
          </a:prstGeom>
          <a:noFill/>
        </p:spPr>
        <p:txBody>
          <a:bodyPr wrap="square" rtlCol="0">
            <a:spAutoFit/>
          </a:bodyPr>
          <a:lstStyle/>
          <a:p>
            <a:pPr algn="r"/>
            <a:r>
              <a:rPr lang="en-US" dirty="0">
                <a:solidFill>
                  <a:schemeClr val="bg1"/>
                </a:solidFill>
                <a:latin typeface="Fpt-DaxlinePro-Bold" pitchFamily="2" charset="0"/>
              </a:rPr>
              <a:t>www.poly.edu.vn</a:t>
            </a:r>
          </a:p>
        </p:txBody>
      </p:sp>
      <p:sp>
        <p:nvSpPr>
          <p:cNvPr id="6" name="TextBox 5"/>
          <p:cNvSpPr txBox="1"/>
          <p:nvPr userDrawn="1"/>
        </p:nvSpPr>
        <p:spPr>
          <a:xfrm>
            <a:off x="5486400" y="2438400"/>
            <a:ext cx="457200" cy="846386"/>
          </a:xfrm>
          <a:prstGeom prst="rect">
            <a:avLst/>
          </a:prstGeom>
          <a:solidFill>
            <a:schemeClr val="bg1"/>
          </a:solidFill>
        </p:spPr>
        <p:txBody>
          <a:bodyPr wrap="square" rtlCol="0">
            <a:spAutoFit/>
          </a:bodyPr>
          <a:lstStyle/>
          <a:p>
            <a:r>
              <a:rPr lang="en-US" sz="4900" dirty="0">
                <a:solidFill>
                  <a:srgbClr val="00B0F0"/>
                </a:solidFill>
                <a:latin typeface="Fpt-DaxlinePro-Medium" pitchFamily="2" charset="0"/>
              </a:rPr>
              <a:t>T</a:t>
            </a: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gif"/><Relationship Id="rId5" Type="http://schemas.openxmlformats.org/officeDocument/2006/relationships/slideLayout" Target="../slideLayouts/slideLayout5.xml"/><Relationship Id="rId10"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QUẢN LÝ QUÁN ĂN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AF7AF65-4B18-4BB1-B100-2EF3CDE78246}" type="slidenum">
              <a:rPr lang="en-US"/>
              <a:pPr>
                <a:defRPr/>
              </a:pPr>
              <a:t>‹#›</a:t>
            </a:fld>
            <a:endParaRPr lang="en-US" dirty="0"/>
          </a:p>
        </p:txBody>
      </p:sp>
      <p:pic>
        <p:nvPicPr>
          <p:cNvPr id="2" name="Picture 1">
            <a:extLst>
              <a:ext uri="{FF2B5EF4-FFF2-40B4-BE49-F238E27FC236}">
                <a16:creationId xmlns:a16="http://schemas.microsoft.com/office/drawing/2014/main" id="{36AA8A77-87DF-5F8C-041D-982DB09A778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6136" y="47556"/>
            <a:ext cx="1676400" cy="569444"/>
          </a:xfrm>
          <a:prstGeom prst="rect">
            <a:avLst/>
          </a:prstGeom>
        </p:spPr>
      </p:pic>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789" r:id="rId7"/>
  </p:sldLayoutIdLst>
  <p:transition>
    <p:split orient="vert"/>
  </p:transition>
  <p:hf hdr="0" dt="0"/>
  <p:txStyles>
    <p:titleStyle>
      <a:lvl1pPr algn="r" rtl="0" eaLnBrk="0" fontAlgn="base" hangingPunct="0">
        <a:spcBef>
          <a:spcPct val="0"/>
        </a:spcBef>
        <a:spcAft>
          <a:spcPct val="0"/>
        </a:spcAft>
        <a:defRPr sz="3200" kern="1200">
          <a:solidFill>
            <a:srgbClr val="0070C0"/>
          </a:solidFill>
          <a:latin typeface="+mj-lt"/>
          <a:ea typeface="+mj-ea"/>
          <a:cs typeface="Tahoma" pitchFamily="34" charset="0"/>
        </a:defRPr>
      </a:lvl1pPr>
      <a:lvl2pPr algn="r" rtl="0" eaLnBrk="0" fontAlgn="base" hangingPunct="0">
        <a:spcBef>
          <a:spcPct val="0"/>
        </a:spcBef>
        <a:spcAft>
          <a:spcPct val="0"/>
        </a:spcAft>
        <a:defRPr sz="4400">
          <a:solidFill>
            <a:srgbClr val="00B0F0"/>
          </a:solidFill>
          <a:latin typeface="Calibri" pitchFamily="34" charset="0"/>
        </a:defRPr>
      </a:lvl2pPr>
      <a:lvl3pPr algn="r" rtl="0" eaLnBrk="0" fontAlgn="base" hangingPunct="0">
        <a:spcBef>
          <a:spcPct val="0"/>
        </a:spcBef>
        <a:spcAft>
          <a:spcPct val="0"/>
        </a:spcAft>
        <a:defRPr sz="4400">
          <a:solidFill>
            <a:srgbClr val="00B0F0"/>
          </a:solidFill>
          <a:latin typeface="Calibri" pitchFamily="34" charset="0"/>
        </a:defRPr>
      </a:lvl3pPr>
      <a:lvl4pPr algn="r" rtl="0" eaLnBrk="0" fontAlgn="base" hangingPunct="0">
        <a:spcBef>
          <a:spcPct val="0"/>
        </a:spcBef>
        <a:spcAft>
          <a:spcPct val="0"/>
        </a:spcAft>
        <a:defRPr sz="4400">
          <a:solidFill>
            <a:srgbClr val="00B0F0"/>
          </a:solidFill>
          <a:latin typeface="Calibri" pitchFamily="34" charset="0"/>
        </a:defRPr>
      </a:lvl4pPr>
      <a:lvl5pPr algn="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Blip>
          <a:blip r:embed="rId10"/>
        </a:buBlip>
        <a:defRPr sz="3200" kern="1200">
          <a:solidFill>
            <a:schemeClr val="accent2">
              <a:lumMod val="75000"/>
            </a:schemeClr>
          </a:solidFill>
          <a:latin typeface="+mn-lt"/>
          <a:ea typeface="+mn-ea"/>
          <a:cs typeface="Tahoma" pitchFamily="34" charset="0"/>
        </a:defRPr>
      </a:lvl1pPr>
      <a:lvl2pPr marL="742950" indent="-285750" algn="l" rtl="0" eaLnBrk="0" fontAlgn="base" hangingPunct="0">
        <a:spcBef>
          <a:spcPct val="20000"/>
        </a:spcBef>
        <a:spcAft>
          <a:spcPct val="0"/>
        </a:spcAft>
        <a:buBlip>
          <a:blip r:embed="rId11"/>
        </a:buBlip>
        <a:defRPr sz="2800" kern="1200">
          <a:solidFill>
            <a:schemeClr val="tx1">
              <a:lumMod val="95000"/>
              <a:lumOff val="5000"/>
            </a:schemeClr>
          </a:solidFill>
          <a:latin typeface="+mn-lt"/>
          <a:ea typeface="+mn-ea"/>
          <a:cs typeface="Tahoma" pitchFamily="34" charset="0"/>
        </a:defRPr>
      </a:lvl2pPr>
      <a:lvl3pPr marL="1143000" indent="-228600" algn="l" rtl="0" eaLnBrk="0" fontAlgn="base" hangingPunct="0">
        <a:spcBef>
          <a:spcPct val="20000"/>
        </a:spcBef>
        <a:spcAft>
          <a:spcPct val="0"/>
        </a:spcAft>
        <a:buBlip>
          <a:blip r:embed="rId12"/>
        </a:buBlip>
        <a:defRPr sz="2400" kern="1200">
          <a:solidFill>
            <a:schemeClr val="tx1">
              <a:lumMod val="95000"/>
              <a:lumOff val="5000"/>
            </a:schemeClr>
          </a:solidFill>
          <a:latin typeface="+mn-lt"/>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lumMod val="95000"/>
              <a:lumOff val="5000"/>
            </a:schemeClr>
          </a:solidFill>
          <a:latin typeface="+mn-lt"/>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1000" y="1600200"/>
            <a:ext cx="7772400" cy="1219200"/>
          </a:xfrm>
        </p:spPr>
        <p:txBody>
          <a:bodyPr rtlCol="0">
            <a:normAutofit/>
          </a:bodyPr>
          <a:lstStyle/>
          <a:p>
            <a:pPr algn="ctr" eaLnBrk="1" fontAlgn="auto" hangingPunct="1">
              <a:spcAft>
                <a:spcPts val="0"/>
              </a:spcAft>
              <a:defRPr/>
            </a:pPr>
            <a:r>
              <a:rPr lang="vi-VN" sz="4000" b="1" dirty="0">
                <a:ln w="10541" cmpd="sng">
                  <a:solidFill>
                    <a:schemeClr val="accent1">
                      <a:shade val="88000"/>
                      <a:satMod val="11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QUẢN LÝ </a:t>
            </a:r>
            <a:r>
              <a:rPr lang="en-US" sz="4000" b="1" dirty="0">
                <a:ln w="10541" cmpd="sng">
                  <a:solidFill>
                    <a:schemeClr val="accent1">
                      <a:shade val="88000"/>
                      <a:satMod val="11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rPr>
              <a:t>QUÁN ĂN</a:t>
            </a:r>
            <a:endParaRPr lang="en-US" sz="4000" dirty="0">
              <a:ln w="10541" cmpd="sng">
                <a:solidFill>
                  <a:schemeClr val="accent1">
                    <a:shade val="88000"/>
                    <a:satMod val="110000"/>
                  </a:schemeClr>
                </a:solidFill>
                <a:prstDash val="solid"/>
              </a:ln>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861633868"/>
              </p:ext>
            </p:extLst>
          </p:nvPr>
        </p:nvGraphicFramePr>
        <p:xfrm>
          <a:off x="3810000" y="3429000"/>
          <a:ext cx="4495800" cy="1097280"/>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tblGrid>
              <a:tr h="304800">
                <a:tc>
                  <a:txBody>
                    <a:bodyPr/>
                    <a:lstStyle/>
                    <a:p>
                      <a:pPr algn="ctr"/>
                      <a:r>
                        <a:rPr lang="en-US" b="1" dirty="0" err="1">
                          <a:latin typeface="Times New Roman" panose="02020603050405020304" pitchFamily="18" charset="0"/>
                          <a:cs typeface="Times New Roman" panose="02020603050405020304" pitchFamily="18" charset="0"/>
                        </a:rPr>
                        <a:t>Thành</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viên</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US" b="1" dirty="0" err="1">
                          <a:latin typeface="Times New Roman" panose="02020603050405020304" pitchFamily="18" charset="0"/>
                          <a:cs typeface="Times New Roman" panose="02020603050405020304" pitchFamily="18" charset="0"/>
                        </a:rPr>
                        <a:t>Nhiệm</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vụ</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304800">
                <a:tc>
                  <a:txBody>
                    <a:bodyPr/>
                    <a:lstStyle/>
                    <a:p>
                      <a:r>
                        <a:rPr lang="en-US" dirty="0">
                          <a:latin typeface="Times New Roman" panose="02020603050405020304" pitchFamily="18" charset="0"/>
                          <a:cs typeface="Times New Roman" panose="02020603050405020304" pitchFamily="18" charset="0"/>
                        </a:rPr>
                        <a:t>1. Phan Thanh Tâm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vi-VN" dirty="0" err="1">
                          <a:latin typeface="Times New Roman" panose="02020603050405020304" pitchFamily="18" charset="0"/>
                          <a:cs typeface="Times New Roman" panose="02020603050405020304" pitchFamily="18" charset="0"/>
                        </a:rPr>
                        <a:t>Thành</a:t>
                      </a:r>
                      <a:r>
                        <a:rPr lang="vi-VN" dirty="0">
                          <a:latin typeface="Times New Roman" panose="02020603050405020304" pitchFamily="18" charset="0"/>
                          <a:cs typeface="Times New Roman" panose="02020603050405020304" pitchFamily="18" charset="0"/>
                        </a:rPr>
                        <a:t> viên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4800">
                <a:tc>
                  <a:txBody>
                    <a:bodyPr/>
                    <a:lstStyle/>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Ngọc</a:t>
                      </a:r>
                      <a:r>
                        <a:rPr lang="en-US" dirty="0">
                          <a:latin typeface="Times New Roman" panose="02020603050405020304" pitchFamily="18" charset="0"/>
                          <a:cs typeface="Times New Roman" panose="02020603050405020304" pitchFamily="18" charset="0"/>
                        </a:rPr>
                        <a:t> Xuân </a:t>
                      </a:r>
                      <a:r>
                        <a:rPr lang="en-US" dirty="0" err="1">
                          <a:latin typeface="Times New Roman" panose="02020603050405020304" pitchFamily="18" charset="0"/>
                          <a:cs typeface="Times New Roman" panose="02020603050405020304" pitchFamily="18" charset="0"/>
                        </a:rPr>
                        <a:t>Tín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err="1">
                          <a:latin typeface="Times New Roman" panose="02020603050405020304" pitchFamily="18" charset="0"/>
                          <a:cs typeface="Times New Roman" panose="02020603050405020304" pitchFamily="18" charset="0"/>
                        </a:rPr>
                        <a:t>Thành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viên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66997520"/>
              </p:ext>
            </p:extLst>
          </p:nvPr>
        </p:nvGraphicFramePr>
        <p:xfrm>
          <a:off x="3810000" y="4535611"/>
          <a:ext cx="4495800" cy="370840"/>
        </p:xfrm>
        <a:graphic>
          <a:graphicData uri="http://schemas.openxmlformats.org/drawingml/2006/table">
            <a:tbl>
              <a:tblPr firstRow="1" bandRow="1">
                <a:tableStyleId>{5940675A-B579-460E-94D1-54222C63F5DA}</a:tableStyleId>
              </a:tblPr>
              <a:tblGrid>
                <a:gridCol w="4495800">
                  <a:extLst>
                    <a:ext uri="{9D8B030D-6E8A-4147-A177-3AD203B41FA5}">
                      <a16:colId xmlns:a16="http://schemas.microsoft.com/office/drawing/2014/main" val="20000"/>
                    </a:ext>
                  </a:extLst>
                </a:gridCol>
              </a:tblGrid>
              <a:tr h="370840">
                <a:tc>
                  <a:txBody>
                    <a:bodyPr/>
                    <a:lstStyle/>
                    <a:p>
                      <a:pPr algn="l"/>
                      <a:r>
                        <a:rPr lang="en-US" b="1" dirty="0">
                          <a:latin typeface="Times New Roman" panose="02020603050405020304" pitchFamily="18" charset="0"/>
                          <a:cs typeface="Times New Roman" panose="02020603050405020304" pitchFamily="18" charset="0"/>
                        </a:rPr>
                        <a:t>GVHD:</a:t>
                      </a:r>
                      <a:r>
                        <a:rPr lang="en-US" b="1" baseline="0" dirty="0">
                          <a:latin typeface="Times New Roman" panose="02020603050405020304" pitchFamily="18" charset="0"/>
                          <a:cs typeface="Times New Roman" panose="02020603050405020304" pitchFamily="18" charset="0"/>
                        </a:rPr>
                        <a:t> </a:t>
                      </a:r>
                      <a:r>
                        <a:rPr lang="vi-VN" b="1" baseline="0" dirty="0">
                          <a:latin typeface="Times New Roman" panose="02020603050405020304" pitchFamily="18" charset="0"/>
                          <a:cs typeface="Times New Roman" panose="02020603050405020304" pitchFamily="18" charset="0"/>
                        </a:rPr>
                        <a:t>PHẠM TIẾN HUY</a:t>
                      </a:r>
                      <a:endParaRPr 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Demo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latin typeface="Times New Roman" panose="02020603050405020304" pitchFamily="18" charset="0"/>
                <a:cs typeface="Times New Roman" panose="02020603050405020304" pitchFamily="18" charset="0"/>
              </a:rPr>
              <a:pPr>
                <a:defRPr/>
              </a:pPr>
              <a:t>10</a:t>
            </a:fld>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DF5E65-D550-CC99-574F-A2C52C010E0A}"/>
              </a:ext>
            </a:extLst>
          </p:cNvPr>
          <p:cNvSpPr txBox="1"/>
          <p:nvPr/>
        </p:nvSpPr>
        <p:spPr>
          <a:xfrm>
            <a:off x="1295400" y="3075057"/>
            <a:ext cx="6553200" cy="707886"/>
          </a:xfrm>
          <a:prstGeom prst="rect">
            <a:avLst/>
          </a:prstGeom>
          <a:noFill/>
        </p:spPr>
        <p:txBody>
          <a:bodyPr wrap="square" rtlCol="0">
            <a:spAutoFit/>
          </a:bodyPr>
          <a:lstStyle/>
          <a:p>
            <a:pPr algn="ctr"/>
            <a:r>
              <a:rPr lang="en-US" sz="4000" dirty="0" err="1">
                <a:latin typeface="Times New Roman" panose="02020603050405020304" pitchFamily="18" charset="0"/>
                <a:cs typeface="Times New Roman" panose="02020603050405020304" pitchFamily="18" charset="0"/>
              </a:rPr>
              <a:t>Chạy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trực</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tiếp</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1887486"/>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176278" y="2209800"/>
            <a:ext cx="3434322"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 name="Group 1"/>
          <p:cNvGrpSpPr/>
          <p:nvPr/>
        </p:nvGrpSpPr>
        <p:grpSpPr>
          <a:xfrm>
            <a:off x="2215122" y="838200"/>
            <a:ext cx="4947678" cy="3217727"/>
            <a:chOff x="3815322" y="1030941"/>
            <a:chExt cx="4947678" cy="3217727"/>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030941"/>
              <a:ext cx="32004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5322" y="1035423"/>
              <a:ext cx="1738313" cy="321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Footer Placeholder 3">
            <a:extLst>
              <a:ext uri="{FF2B5EF4-FFF2-40B4-BE49-F238E27FC236}">
                <a16:creationId xmlns:a16="http://schemas.microsoft.com/office/drawing/2014/main" id="{63C4D0C9-5A4A-839A-F2C1-511769988D1B}"/>
              </a:ext>
            </a:extLst>
          </p:cNvPr>
          <p:cNvSpPr>
            <a:spLocks noGrp="1"/>
          </p:cNvSpPr>
          <p:nvPr>
            <p:ph type="ftr" sz="quarter" idx="10"/>
          </p:nvPr>
        </p:nvSpPr>
        <p:spPr/>
        <p:txBody>
          <a:bodyPr/>
          <a:lstStyle/>
          <a:p>
            <a:pPr>
              <a:defRPr/>
            </a:pPr>
            <a:r>
              <a:rPr lang="en-US"/>
              <a:t>QUẢN LÝ QUÁN ĂN</a:t>
            </a:r>
          </a:p>
        </p:txBody>
      </p:sp>
      <p:sp>
        <p:nvSpPr>
          <p:cNvPr id="5" name="Slide Number Placeholder 4">
            <a:extLst>
              <a:ext uri="{FF2B5EF4-FFF2-40B4-BE49-F238E27FC236}">
                <a16:creationId xmlns:a16="http://schemas.microsoft.com/office/drawing/2014/main" id="{35092D9F-0741-FD36-A389-CF4C8E84DDB1}"/>
              </a:ext>
            </a:extLst>
          </p:cNvPr>
          <p:cNvSpPr>
            <a:spLocks noGrp="1"/>
          </p:cNvSpPr>
          <p:nvPr>
            <p:ph type="sldNum" sz="quarter" idx="11"/>
          </p:nvPr>
        </p:nvSpPr>
        <p:spPr/>
        <p:txBody>
          <a:bodyPr/>
          <a:lstStyle/>
          <a:p>
            <a:pPr>
              <a:defRPr/>
            </a:pPr>
            <a:fld id="{61926EE0-A18C-4D9F-96A6-A0314DB8E213}" type="slidenum">
              <a:rPr lang="en-US" smtClean="0"/>
              <a:pPr>
                <a:defRPr/>
              </a:pPr>
              <a:t>11</a:t>
            </a:fld>
            <a:endParaRPr lang="en-US" dirty="0"/>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5"/>
          <p:cNvSpPr>
            <a:spLocks noGrp="1"/>
          </p:cNvSpPr>
          <p:nvPr>
            <p:ph type="title"/>
          </p:nvPr>
        </p:nvSpPr>
        <p:spPr/>
        <p:txBody>
          <a:bodyPr/>
          <a:lstStyle/>
          <a:p>
            <a:r>
              <a:rPr lang="en-US" sz="4000" dirty="0" err="1">
                <a:latin typeface="Times New Roman" panose="02020603050405020304" pitchFamily="18" charset="0"/>
                <a:cs typeface="Times New Roman" panose="02020603050405020304" pitchFamily="18" charset="0"/>
              </a:rPr>
              <a:t>Nội</a:t>
            </a:r>
            <a:r>
              <a:rPr lang="en-US" sz="4000" dirty="0">
                <a:latin typeface="Times New Roman" panose="02020603050405020304" pitchFamily="18" charset="0"/>
                <a:cs typeface="Times New Roman" panose="02020603050405020304" pitchFamily="18" charset="0"/>
              </a:rPr>
              <a:t> dung</a:t>
            </a:r>
          </a:p>
        </p:txBody>
      </p:sp>
      <p:sp>
        <p:nvSpPr>
          <p:cNvPr id="3" name="Footer Placeholder 2"/>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1"/>
          </p:nvPr>
        </p:nvSpPr>
        <p:spPr/>
        <p:txBody>
          <a:bodyPr/>
          <a:lstStyle/>
          <a:p>
            <a:pPr>
              <a:defRPr/>
            </a:pPr>
            <a:fld id="{3C286137-F1E9-45B7-B220-03E722BED948}" type="slidenum">
              <a:rPr lang="en-US" smtClean="0">
                <a:latin typeface="Times New Roman" panose="02020603050405020304" pitchFamily="18" charset="0"/>
                <a:cs typeface="Times New Roman" panose="02020603050405020304" pitchFamily="18" charset="0"/>
              </a:rPr>
              <a:pPr>
                <a:defRPr/>
              </a:pPr>
              <a:t>2</a:t>
            </a:fld>
            <a:endParaRPr lang="en-US" dirty="0">
              <a:latin typeface="Times New Roman" panose="02020603050405020304" pitchFamily="18" charset="0"/>
              <a:cs typeface="Times New Roman" panose="02020603050405020304" pitchFamily="18" charset="0"/>
            </a:endParaRPr>
          </a:p>
        </p:txBody>
      </p:sp>
      <p:graphicFrame>
        <p:nvGraphicFramePr>
          <p:cNvPr id="6" name="Diagram 5"/>
          <p:cNvGraphicFramePr/>
          <p:nvPr>
            <p:extLst>
              <p:ext uri="{D42A27DB-BD31-4B8C-83A1-F6EECF244321}">
                <p14:modId xmlns:p14="http://schemas.microsoft.com/office/powerpoint/2010/main" val="3911737842"/>
              </p:ext>
            </p:extLst>
          </p:nvPr>
        </p:nvGraphicFramePr>
        <p:xfrm>
          <a:off x="609600" y="1066800"/>
          <a:ext cx="81534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6"/>
          <p:cNvSpPr>
            <a:spLocks noGrp="1"/>
          </p:cNvSpPr>
          <p:nvPr>
            <p:ph idx="1"/>
          </p:nvPr>
        </p:nvSpPr>
        <p:spPr>
          <a:xfrm>
            <a:off x="457200" y="1066800"/>
            <a:ext cx="6705600" cy="5059363"/>
          </a:xfrm>
        </p:spPr>
        <p:txBody>
          <a:bodyPr/>
          <a:lstStyle/>
          <a:p>
            <a:r>
              <a:rPr lang="en-US" sz="2800" dirty="0" err="1">
                <a:latin typeface="Times New Roman" panose="02020603050405020304" pitchFamily="18" charset="0"/>
                <a:cs typeface="Times New Roman" panose="02020603050405020304" pitchFamily="18" charset="0"/>
              </a:rPr>
              <a:t>Họ</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tên</a:t>
            </a:r>
            <a:r>
              <a:rPr lang="en-US" sz="2800" dirty="0">
                <a:latin typeface="Times New Roman" panose="02020603050405020304" pitchFamily="18" charset="0"/>
                <a:cs typeface="Times New Roman" panose="02020603050405020304" pitchFamily="18" charset="0"/>
              </a:rPr>
              <a:t>: Phan Thanh Tâm</a:t>
            </a:r>
            <a:endParaRPr lang="vi-VN" sz="2800"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Phạm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Ngọc</a:t>
            </a:r>
            <a:r>
              <a:rPr lang="en-US" sz="2800" dirty="0">
                <a:latin typeface="Times New Roman" panose="02020603050405020304" pitchFamily="18" charset="0"/>
                <a:cs typeface="Times New Roman" panose="02020603050405020304" pitchFamily="18" charset="0"/>
              </a:rPr>
              <a:t> Xuân </a:t>
            </a:r>
            <a:r>
              <a:rPr lang="en-US" sz="2800" dirty="0" err="1">
                <a:latin typeface="Times New Roman" panose="02020603050405020304" pitchFamily="18" charset="0"/>
                <a:cs typeface="Times New Roman" panose="02020603050405020304" pitchFamily="18" charset="0"/>
              </a:rPr>
              <a:t>Tín</a:t>
            </a:r>
            <a:endParaRPr lang="en-US" sz="2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Chịu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tài</a:t>
            </a:r>
            <a:r>
              <a:rPr lang="en-US" sz="28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Form,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database, </a:t>
            </a:r>
            <a:r>
              <a:rPr lang="en-US" sz="2400" dirty="0" err="1">
                <a:latin typeface="Times New Roman" panose="02020603050405020304" pitchFamily="18" charset="0"/>
                <a:cs typeface="Times New Roman" panose="02020603050405020304" pitchFamily="18" charset="0"/>
              </a:rPr>
              <a:t>viết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a:t>
            </a:r>
          </a:p>
        </p:txBody>
      </p:sp>
      <p:sp>
        <p:nvSpPr>
          <p:cNvPr id="12290" name="Title 5"/>
          <p:cNvSpPr>
            <a:spLocks noGrp="1"/>
          </p:cNvSpPr>
          <p:nvPr>
            <p:ph type="title"/>
          </p:nvPr>
        </p:nvSpPr>
        <p:spPr/>
        <p:txBody>
          <a:bodyPr/>
          <a:lstStyle/>
          <a:p>
            <a:r>
              <a:rPr lang="en-US" sz="3600" dirty="0" err="1">
                <a:latin typeface="Times New Roman" panose="02020603050405020304" pitchFamily="18" charset="0"/>
                <a:cs typeface="Times New Roman" panose="02020603050405020304" pitchFamily="18" charset="0"/>
              </a:rPr>
              <a:t>Thành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viên</a:t>
            </a:r>
            <a:r>
              <a:rPr lang="en-US" sz="3600" dirty="0">
                <a:latin typeface="Times New Roman" panose="02020603050405020304" pitchFamily="18" charset="0"/>
                <a:cs typeface="Times New Roman" panose="02020603050405020304" pitchFamily="18" charset="0"/>
              </a:rPr>
              <a:t> </a:t>
            </a:r>
            <a:r>
              <a:rPr lang="vi-VN" sz="3600" dirty="0" err="1">
                <a:latin typeface="Times New Roman" panose="02020603050405020304" pitchFamily="18" charset="0"/>
                <a:cs typeface="Times New Roman" panose="02020603050405020304" pitchFamily="18" charset="0"/>
              </a:rPr>
              <a:t>nhóm</a:t>
            </a:r>
            <a:endParaRPr lang="en-US" sz="3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1"/>
          </p:nvPr>
        </p:nvSpPr>
        <p:spPr/>
        <p:txBody>
          <a:bodyPr/>
          <a:lstStyle/>
          <a:p>
            <a:pPr>
              <a:defRPr/>
            </a:pPr>
            <a:fld id="{667525DB-E246-47ED-A88F-58AB62387AAF}" type="slidenum">
              <a:rPr lang="en-US" smtClean="0">
                <a:latin typeface="Times New Roman" panose="02020603050405020304" pitchFamily="18" charset="0"/>
                <a:cs typeface="Times New Roman" panose="02020603050405020304" pitchFamily="18" charset="0"/>
              </a:rPr>
              <a:pPr>
                <a:defRPr/>
              </a:pPr>
              <a:t>3</a:t>
            </a:fld>
            <a:endParaRPr lang="en-US"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066800"/>
            <a:ext cx="19145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0313561"/>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219200"/>
            <a:ext cx="8229600" cy="4906963"/>
          </a:xfrm>
        </p:spPr>
        <p:txBody>
          <a:bodyPr/>
          <a:lstStyle/>
          <a:p>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Đáp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chủ quán có thể quản lý mọi khía cạnh của quán một cách dễ dàng, từ theo dõi doanh thu, đến quản lý nhân viên và thực đơn, tất cả đều được thực hiện thông qua một nền tảng duy nhất</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góp</a:t>
            </a:r>
            <a:r>
              <a:rPr lang="en-US" dirty="0">
                <a:latin typeface="Times New Roman" panose="02020603050405020304" pitchFamily="18" charset="0"/>
                <a:cs typeface="Times New Roman" panose="02020603050405020304" pitchFamily="18" charset="0"/>
              </a:rPr>
              <a:t> ý </a:t>
            </a:r>
            <a:r>
              <a:rPr lang="en-US" dirty="0" err="1">
                <a:latin typeface="Times New Roman" panose="02020603050405020304" pitchFamily="18" charset="0"/>
                <a:cs typeface="Times New Roman" panose="02020603050405020304" pitchFamily="18" charset="0"/>
              </a:rPr>
              <a:t>kiến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a:t>
            </a:r>
          </a:p>
        </p:txBody>
      </p:sp>
      <p:sp>
        <p:nvSpPr>
          <p:cNvPr id="13314" name="Title 6"/>
          <p:cNvSpPr>
            <a:spLocks noGrp="1"/>
          </p:cNvSpPr>
          <p:nvPr>
            <p:ph type="title"/>
          </p:nvPr>
        </p:nvSpPr>
        <p:spPr/>
        <p:txBody>
          <a:bodyPr/>
          <a:lstStyle/>
          <a:p>
            <a:r>
              <a:rPr lang="en-US" sz="3600" dirty="0" err="1">
                <a:latin typeface="Times New Roman" panose="02020603050405020304" pitchFamily="18" charset="0"/>
                <a:cs typeface="Times New Roman" panose="02020603050405020304" pitchFamily="18" charset="0"/>
              </a:rPr>
              <a:t>Giới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thiệu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đề</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tài</a:t>
            </a:r>
            <a:endParaRPr lang="en-US" sz="36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latin typeface="Times New Roman" panose="02020603050405020304" pitchFamily="18" charset="0"/>
                <a:cs typeface="Times New Roman" panose="02020603050405020304" pitchFamily="18" charset="0"/>
              </a:rPr>
              <a:pPr>
                <a:defRPr/>
              </a:pPr>
              <a:t>4</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93059" y="152400"/>
            <a:ext cx="8229600" cy="1143000"/>
          </a:xfrm>
        </p:spPr>
        <p:txBody>
          <a:body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use case</a:t>
            </a:r>
          </a:p>
        </p:txBody>
      </p:sp>
      <p:sp>
        <p:nvSpPr>
          <p:cNvPr id="5" name="Footer Placeholder 4"/>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1"/>
          </p:nvPr>
        </p:nvSpPr>
        <p:spPr/>
        <p:txBody>
          <a:bodyPr/>
          <a:lstStyle/>
          <a:p>
            <a:pPr>
              <a:defRPr/>
            </a:pPr>
            <a:fld id="{E0A9BD6F-EF3F-49E2-AD85-05B86A6DFAF7}" type="slidenum">
              <a:rPr lang="en-US" smtClean="0">
                <a:latin typeface="Times New Roman" panose="02020603050405020304" pitchFamily="18" charset="0"/>
                <a:cs typeface="Times New Roman" panose="02020603050405020304" pitchFamily="18" charset="0"/>
              </a:rPr>
              <a:pPr>
                <a:defRPr/>
              </a:pPr>
              <a:t>5</a:t>
            </a:fld>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1D1B51C-8F48-D67F-BEB6-4BE21F578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143000"/>
            <a:ext cx="6096000" cy="4953000"/>
          </a:xfrm>
          <a:prstGeom prst="rect">
            <a:avLst/>
          </a:prstGeom>
        </p:spPr>
      </p:pic>
      <p:sp>
        <p:nvSpPr>
          <p:cNvPr id="4" name="Rectangle 3">
            <a:extLst>
              <a:ext uri="{FF2B5EF4-FFF2-40B4-BE49-F238E27FC236}">
                <a16:creationId xmlns:a16="http://schemas.microsoft.com/office/drawing/2014/main" id="{D3AC390E-E01A-358C-959D-AFDD48C15A1A}"/>
              </a:ext>
            </a:extLst>
          </p:cNvPr>
          <p:cNvSpPr/>
          <p:nvPr/>
        </p:nvSpPr>
        <p:spPr>
          <a:xfrm>
            <a:off x="4800600" y="2590800"/>
            <a:ext cx="1143000" cy="3048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900" dirty="0" err="1">
                <a:solidFill>
                  <a:schemeClr val="bg1"/>
                </a:solidFill>
                <a:latin typeface="Arial" panose="020B0604020202020204" pitchFamily="34" charset="0"/>
                <a:cs typeface="Arial" panose="020B0604020202020204" pitchFamily="34" charset="0"/>
              </a:rPr>
              <a:t>Nhân</a:t>
            </a:r>
            <a:r>
              <a:rPr lang="en-US" sz="900" dirty="0">
                <a:solidFill>
                  <a:schemeClr val="bg1"/>
                </a:solidFill>
                <a:latin typeface="Arial" panose="020B0604020202020204" pitchFamily="34" charset="0"/>
                <a:cs typeface="Arial" panose="020B0604020202020204" pitchFamily="34" charset="0"/>
              </a:rPr>
              <a:t> </a:t>
            </a:r>
            <a:r>
              <a:rPr lang="en-US" sz="900" dirty="0" err="1">
                <a:solidFill>
                  <a:schemeClr val="bg1"/>
                </a:solidFill>
                <a:latin typeface="Arial" panose="020B0604020202020204" pitchFamily="34" charset="0"/>
                <a:cs typeface="Arial" panose="020B0604020202020204" pitchFamily="34" charset="0"/>
              </a:rPr>
              <a:t>viên</a:t>
            </a:r>
            <a:r>
              <a:rPr lang="en-US" sz="900" dirty="0">
                <a:solidFill>
                  <a:schemeClr val="bg1"/>
                </a:solidFill>
                <a:latin typeface="Arial" panose="020B0604020202020204" pitchFamily="34" charset="0"/>
                <a:cs typeface="Arial" panose="020B0604020202020204" pitchFamily="34" charset="0"/>
              </a:rPr>
              <a:t> </a:t>
            </a:r>
            <a:r>
              <a:rPr lang="en-US" sz="900" dirty="0" err="1">
                <a:solidFill>
                  <a:schemeClr val="bg1"/>
                </a:solidFill>
                <a:latin typeface="Arial" panose="020B0604020202020204" pitchFamily="34" charset="0"/>
                <a:cs typeface="Arial" panose="020B0604020202020204" pitchFamily="34" charset="0"/>
              </a:rPr>
              <a:t>không</a:t>
            </a:r>
            <a:r>
              <a:rPr lang="en-US" sz="900" dirty="0">
                <a:solidFill>
                  <a:schemeClr val="bg1"/>
                </a:solidFill>
                <a:latin typeface="Arial" panose="020B0604020202020204" pitchFamily="34" charset="0"/>
                <a:cs typeface="Arial" panose="020B0604020202020204" pitchFamily="34" charset="0"/>
              </a:rPr>
              <a:t> </a:t>
            </a:r>
            <a:r>
              <a:rPr lang="en-US" sz="900" dirty="0" err="1">
                <a:solidFill>
                  <a:schemeClr val="bg1"/>
                </a:solidFill>
                <a:latin typeface="Arial" panose="020B0604020202020204" pitchFamily="34" charset="0"/>
                <a:cs typeface="Arial" panose="020B0604020202020204" pitchFamily="34" charset="0"/>
              </a:rPr>
              <a:t>được</a:t>
            </a:r>
            <a:r>
              <a:rPr lang="en-US" sz="900" dirty="0">
                <a:solidFill>
                  <a:schemeClr val="bg1"/>
                </a:solidFill>
                <a:latin typeface="Arial" panose="020B0604020202020204" pitchFamily="34" charset="0"/>
                <a:cs typeface="Arial" panose="020B0604020202020204" pitchFamily="34" charset="0"/>
              </a:rPr>
              <a:t> </a:t>
            </a:r>
            <a:r>
              <a:rPr lang="en-US" sz="900" dirty="0" err="1">
                <a:solidFill>
                  <a:schemeClr val="bg1"/>
                </a:solidFill>
                <a:latin typeface="Arial" panose="020B0604020202020204" pitchFamily="34" charset="0"/>
                <a:cs typeface="Arial" panose="020B0604020202020204" pitchFamily="34" charset="0"/>
              </a:rPr>
              <a:t>quản</a:t>
            </a:r>
            <a:r>
              <a:rPr lang="en-US" sz="900" dirty="0">
                <a:solidFill>
                  <a:schemeClr val="bg1"/>
                </a:solidFill>
                <a:latin typeface="Arial" panose="020B0604020202020204" pitchFamily="34" charset="0"/>
                <a:cs typeface="Arial" panose="020B0604020202020204" pitchFamily="34" charset="0"/>
              </a:rPr>
              <a:t> </a:t>
            </a:r>
            <a:r>
              <a:rPr lang="en-US" sz="900" dirty="0" err="1">
                <a:solidFill>
                  <a:schemeClr val="bg1"/>
                </a:solidFill>
                <a:latin typeface="Arial" panose="020B0604020202020204" pitchFamily="34" charset="0"/>
                <a:cs typeface="Arial" panose="020B0604020202020204" pitchFamily="34" charset="0"/>
              </a:rPr>
              <a:t>lý</a:t>
            </a:r>
            <a:r>
              <a:rPr lang="en-US" sz="900" dirty="0">
                <a:solidFill>
                  <a:schemeClr val="bg1"/>
                </a:solidFill>
                <a:latin typeface="Arial" panose="020B0604020202020204" pitchFamily="34" charset="0"/>
                <a:cs typeface="Arial" panose="020B0604020202020204" pitchFamily="34" charset="0"/>
              </a:rPr>
              <a:t> </a:t>
            </a:r>
            <a:r>
              <a:rPr lang="en-US" sz="900" dirty="0" err="1">
                <a:solidFill>
                  <a:schemeClr val="bg1"/>
                </a:solidFill>
                <a:latin typeface="Arial" panose="020B0604020202020204" pitchFamily="34" charset="0"/>
                <a:cs typeface="Arial" panose="020B0604020202020204" pitchFamily="34" charset="0"/>
              </a:rPr>
              <a:t>đồ</a:t>
            </a:r>
            <a:r>
              <a:rPr lang="en-US" sz="900" dirty="0">
                <a:solidFill>
                  <a:schemeClr val="bg1"/>
                </a:solidFill>
                <a:latin typeface="Arial" panose="020B0604020202020204" pitchFamily="34" charset="0"/>
                <a:cs typeface="Arial" panose="020B0604020202020204" pitchFamily="34" charset="0"/>
              </a:rPr>
              <a:t> </a:t>
            </a:r>
            <a:r>
              <a:rPr lang="en-US" sz="900" dirty="0" err="1">
                <a:solidFill>
                  <a:schemeClr val="bg1"/>
                </a:solidFill>
                <a:latin typeface="Arial" panose="020B0604020202020204" pitchFamily="34" charset="0"/>
                <a:cs typeface="Arial" panose="020B0604020202020204" pitchFamily="34" charset="0"/>
              </a:rPr>
              <a:t>ăn</a:t>
            </a:r>
            <a:endParaRPr 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479757"/>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latin typeface="Times New Roman" panose="02020603050405020304" pitchFamily="18" charset="0"/>
                <a:cs typeface="Times New Roman" panose="02020603050405020304" pitchFamily="18" charset="0"/>
              </a:rPr>
              <a:pPr>
                <a:defRPr/>
              </a:pPr>
              <a:t>6</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7B3AF9F-B6C5-4E60-E7A7-A4BD18CC52F1}"/>
              </a:ext>
            </a:extLst>
          </p:cNvPr>
          <p:cNvPicPr>
            <a:picLocks noChangeAspect="1"/>
          </p:cNvPicPr>
          <p:nvPr/>
        </p:nvPicPr>
        <p:blipFill>
          <a:blip r:embed="rId2"/>
          <a:stretch>
            <a:fillRect/>
          </a:stretch>
        </p:blipFill>
        <p:spPr>
          <a:xfrm>
            <a:off x="457200" y="1066800"/>
            <a:ext cx="8153400" cy="4572000"/>
          </a:xfrm>
          <a:prstGeom prst="rect">
            <a:avLst/>
          </a:prstGeom>
        </p:spPr>
      </p:pic>
    </p:spTree>
    <p:extLst>
      <p:ext uri="{BB962C8B-B14F-4D97-AF65-F5344CB8AC3E}">
        <p14:creationId xmlns:p14="http://schemas.microsoft.com/office/powerpoint/2010/main" val="3238690620"/>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Sơ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latin typeface="Times New Roman" panose="02020603050405020304" pitchFamily="18" charset="0"/>
                <a:cs typeface="Times New Roman" panose="02020603050405020304" pitchFamily="18" charset="0"/>
              </a:rPr>
              <a:pPr>
                <a:defRPr/>
              </a:pPr>
              <a:t>7</a:t>
            </a:fld>
            <a:endParaRPr lang="en-US"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7C73C02-EB2C-818F-EA2F-C5823A46597A}"/>
              </a:ext>
            </a:extLst>
          </p:cNvPr>
          <p:cNvPicPr>
            <a:picLocks noChangeAspect="1"/>
          </p:cNvPicPr>
          <p:nvPr/>
        </p:nvPicPr>
        <p:blipFill>
          <a:blip r:embed="rId2"/>
          <a:stretch>
            <a:fillRect/>
          </a:stretch>
        </p:blipFill>
        <p:spPr>
          <a:xfrm>
            <a:off x="533400" y="1066800"/>
            <a:ext cx="8153400" cy="5181600"/>
          </a:xfrm>
          <a:prstGeom prst="rect">
            <a:avLst/>
          </a:prstGeom>
        </p:spPr>
      </p:pic>
    </p:spTree>
    <p:extLst>
      <p:ext uri="{BB962C8B-B14F-4D97-AF65-F5344CB8AC3E}">
        <p14:creationId xmlns:p14="http://schemas.microsoft.com/office/powerpoint/2010/main" val="4023090045"/>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Sơ đồ triển khai</a:t>
            </a:r>
          </a:p>
        </p:txBody>
      </p:sp>
      <p:sp>
        <p:nvSpPr>
          <p:cNvPr id="4" name="Footer Placeholder 3"/>
          <p:cNvSpPr>
            <a:spLocks noGrp="1"/>
          </p:cNvSpPr>
          <p:nvPr>
            <p:ph type="ftr" sz="quarter" idx="10"/>
          </p:nvPr>
        </p:nvSpPr>
        <p:spPr/>
        <p:txBody>
          <a:bodyPr/>
          <a:lstStyle/>
          <a:p>
            <a:pPr>
              <a:defRPr/>
            </a:pPr>
            <a:r>
              <a:rPr lang="en-US">
                <a:latin typeface="Times New Roman" panose="02020603050405020304" pitchFamily="18" charset="0"/>
                <a:cs typeface="Times New Roman" panose="02020603050405020304" pitchFamily="18" charset="0"/>
              </a:rPr>
              <a:t>QUẢN LÝ QUÁN ĂN</a:t>
            </a:r>
          </a:p>
        </p:txBody>
      </p:sp>
      <p:sp>
        <p:nvSpPr>
          <p:cNvPr id="5" name="Slide Number Placeholder 4"/>
          <p:cNvSpPr>
            <a:spLocks noGrp="1"/>
          </p:cNvSpPr>
          <p:nvPr>
            <p:ph type="sldNum" sz="quarter" idx="11"/>
          </p:nvPr>
        </p:nvSpPr>
        <p:spPr/>
        <p:txBody>
          <a:bodyPr/>
          <a:lstStyle/>
          <a:p>
            <a:pPr>
              <a:defRPr/>
            </a:pPr>
            <a:fld id="{38F81FAE-D748-4BFC-A8B0-D2E750E8899F}" type="slidenum">
              <a:rPr lang="en-US" smtClean="0">
                <a:latin typeface="Times New Roman" panose="02020603050405020304" pitchFamily="18" charset="0"/>
                <a:cs typeface="Times New Roman" panose="02020603050405020304" pitchFamily="18" charset="0"/>
              </a:rPr>
              <a:pPr>
                <a:defRPr/>
              </a:pPr>
              <a:t>8</a:t>
            </a:fld>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E21B4E5-1177-D1F6-4BB1-2BA9239F37A2}"/>
              </a:ext>
            </a:extLst>
          </p:cNvPr>
          <p:cNvPicPr>
            <a:picLocks noChangeAspect="1"/>
          </p:cNvPicPr>
          <p:nvPr/>
        </p:nvPicPr>
        <p:blipFill>
          <a:blip r:embed="rId2"/>
          <a:stretch>
            <a:fillRect/>
          </a:stretch>
        </p:blipFill>
        <p:spPr>
          <a:xfrm>
            <a:off x="772391" y="1066800"/>
            <a:ext cx="7599217" cy="4724400"/>
          </a:xfrm>
          <a:prstGeom prst="rect">
            <a:avLst/>
          </a:prstGeom>
        </p:spPr>
      </p:pic>
    </p:spTree>
    <p:extLst>
      <p:ext uri="{BB962C8B-B14F-4D97-AF65-F5344CB8AC3E}">
        <p14:creationId xmlns:p14="http://schemas.microsoft.com/office/powerpoint/2010/main" val="2169729951"/>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1143000"/>
            <a:ext cx="8229600" cy="4983163"/>
          </a:xfrm>
        </p:spPr>
        <p:txBody>
          <a:bodyPr/>
          <a:lstStyle/>
          <a:p>
            <a:r>
              <a:rPr lang="en-US" sz="2800" dirty="0" err="1">
                <a:latin typeface="Times New Roman" panose="02020603050405020304" pitchFamily="18" charset="0"/>
                <a:cs typeface="Times New Roman" panose="02020603050405020304" pitchFamily="18" charset="0"/>
              </a:rPr>
              <a:t>Khó</a:t>
            </a:r>
            <a:r>
              <a:rPr lang="en-US"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khă</a:t>
            </a:r>
            <a:r>
              <a:rPr lang="en-US" sz="2800" dirty="0">
                <a:latin typeface="Times New Roman" panose="02020603050405020304" pitchFamily="18" charset="0"/>
                <a:cs typeface="Times New Roman" panose="02020603050405020304" pitchFamily="18" charset="0"/>
              </a:rPr>
              <a:t>n</a:t>
            </a:r>
            <a:endParaRPr lang="vi-V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Vẫn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còn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hiện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tượng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trễ</a:t>
            </a:r>
            <a:r>
              <a:rPr lang="en-US" sz="1800" dirty="0">
                <a:solidFill>
                  <a:schemeClr val="tx1"/>
                </a:solidFill>
                <a:latin typeface="Times New Roman" panose="02020603050405020304" pitchFamily="18" charset="0"/>
                <a:cs typeface="Times New Roman" panose="02020603050405020304" pitchFamily="18" charset="0"/>
              </a:rPr>
              <a:t> </a:t>
            </a:r>
            <a:r>
              <a:rPr lang="vi-VN" sz="1800" dirty="0">
                <a:solidFill>
                  <a:schemeClr val="tx1"/>
                </a:solidFill>
                <a:latin typeface="Times New Roman" panose="02020603050405020304" pitchFamily="18" charset="0"/>
                <a:cs typeface="Times New Roman" panose="02020603050405020304" pitchFamily="18" charset="0"/>
              </a:rPr>
              <a:t>deadline</a:t>
            </a:r>
            <a:r>
              <a:rPr lang="en-US" sz="18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Gặp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số</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khó</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khăn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về</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dự</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án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trước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nên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phải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đổi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dự</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án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gấp</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rút</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Khi </a:t>
            </a:r>
            <a:r>
              <a:rPr lang="en-US" sz="1800" dirty="0" err="1">
                <a:solidFill>
                  <a:schemeClr val="tx1"/>
                </a:solidFill>
                <a:latin typeface="Times New Roman" panose="02020603050405020304" pitchFamily="18" charset="0"/>
                <a:cs typeface="Times New Roman" panose="02020603050405020304" pitchFamily="18" charset="0"/>
              </a:rPr>
              <a:t>mới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thực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hiện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còn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một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số</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vấn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đề</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bất</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đồng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quan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điểm</a:t>
            </a: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r>
              <a:rPr lang="en-US" sz="2800" dirty="0" err="1">
                <a:latin typeface="Times New Roman" panose="02020603050405020304" pitchFamily="18" charset="0"/>
                <a:cs typeface="Times New Roman" panose="02020603050405020304" pitchFamily="18" charset="0"/>
              </a:rPr>
              <a:t>Thuận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lợi</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Dễ</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dàng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thống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nhất</a:t>
            </a:r>
            <a:r>
              <a:rPr lang="en-US" sz="1800" dirty="0">
                <a:solidFill>
                  <a:schemeClr val="tx1"/>
                </a:solidFill>
                <a:latin typeface="Times New Roman" panose="02020603050405020304" pitchFamily="18" charset="0"/>
                <a:cs typeface="Times New Roman" panose="02020603050405020304" pitchFamily="18" charset="0"/>
              </a:rPr>
              <a:t> ý </a:t>
            </a:r>
            <a:r>
              <a:rPr lang="en-US" sz="1800" dirty="0" err="1">
                <a:solidFill>
                  <a:schemeClr val="tx1"/>
                </a:solidFill>
                <a:latin typeface="Times New Roman" panose="02020603050405020304" pitchFamily="18" charset="0"/>
                <a:cs typeface="Times New Roman" panose="02020603050405020304" pitchFamily="18" charset="0"/>
              </a:rPr>
              <a:t>tưởng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với</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nhau</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Đưa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ra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những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sáng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tạo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mới</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err="1">
                <a:solidFill>
                  <a:schemeClr val="tx1"/>
                </a:solidFill>
                <a:latin typeface="Times New Roman" panose="02020603050405020304" pitchFamily="18" charset="0"/>
                <a:cs typeface="Times New Roman" panose="02020603050405020304" pitchFamily="18" charset="0"/>
              </a:rPr>
              <a:t>Phân</a:t>
            </a:r>
            <a:r>
              <a:rPr lang="en-US" sz="1800" dirty="0">
                <a:solidFill>
                  <a:schemeClr val="tx1"/>
                </a:solidFill>
                <a:latin typeface="Times New Roman" panose="02020603050405020304" pitchFamily="18" charset="0"/>
                <a:cs typeface="Times New Roman" panose="02020603050405020304" pitchFamily="18" charset="0"/>
              </a:rPr>
              <a:t> chia </a:t>
            </a:r>
            <a:r>
              <a:rPr lang="en-US" sz="1800" dirty="0" err="1">
                <a:solidFill>
                  <a:schemeClr val="tx1"/>
                </a:solidFill>
                <a:latin typeface="Times New Roman" panose="02020603050405020304" pitchFamily="18" charset="0"/>
                <a:cs typeface="Times New Roman" panose="02020603050405020304" pitchFamily="18" charset="0"/>
              </a:rPr>
              <a:t>công</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việc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dễ</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dàng</a:t>
            </a:r>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thuận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lợi</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0"/>
          </p:nvPr>
        </p:nvSpPr>
        <p:spPr/>
        <p:txBody>
          <a:bodyPr/>
          <a:lstStyle/>
          <a:p>
            <a:r>
              <a:rPr lang="en-US" dirty="0">
                <a:latin typeface="Times New Roman" panose="02020603050405020304" pitchFamily="18" charset="0"/>
                <a:cs typeface="Times New Roman" panose="02020603050405020304" pitchFamily="18" charset="0"/>
              </a:rPr>
              <a:t>QUẢN LÝ QUÁN ĂN</a:t>
            </a:r>
          </a:p>
        </p:txBody>
      </p:sp>
      <p:sp>
        <p:nvSpPr>
          <p:cNvPr id="6" name="Slide Number Placeholder 5"/>
          <p:cNvSpPr>
            <a:spLocks noGrp="1"/>
          </p:cNvSpPr>
          <p:nvPr>
            <p:ph type="sldNum" sz="quarter" idx="11"/>
          </p:nvPr>
        </p:nvSpPr>
        <p:spPr/>
        <p:txBody>
          <a:bodyPr/>
          <a:lstStyle/>
          <a:p>
            <a:fld id="{E0A9BD6F-EF3F-49E2-AD85-05B86A6DFAF7}"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505230"/>
      </p:ext>
    </p:extLst>
  </p:cSld>
  <p:clrMapOvr>
    <a:masterClrMapping/>
  </p:clrMapOvr>
  <p:transition>
    <p:split orient="vert"/>
  </p:transition>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TotalTime>
  <Words>322</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Fpt-DaxlinePro-Medium</vt:lpstr>
      <vt:lpstr>Calibri</vt:lpstr>
      <vt:lpstr>Wingdings</vt:lpstr>
      <vt:lpstr>Fpt-DaxlinePro-Bold</vt:lpstr>
      <vt:lpstr>Times New Roman</vt:lpstr>
      <vt:lpstr>Tahoma</vt:lpstr>
      <vt:lpstr>template</vt:lpstr>
      <vt:lpstr>QUẢN LÝ QUÁN ĂN</vt:lpstr>
      <vt:lpstr>Nội dung</vt:lpstr>
      <vt:lpstr>Thành viên nhóm</vt:lpstr>
      <vt:lpstr>Giới thiệu đề tài</vt:lpstr>
      <vt:lpstr>Sơ đồ use case</vt:lpstr>
      <vt:lpstr>Tổ chức ứng dụng</vt:lpstr>
      <vt:lpstr>Sơ đồ quan hệ</vt:lpstr>
      <vt:lpstr>Sơ đồ triển khai</vt:lpstr>
      <vt:lpstr>Khó khăn – thuận lợi</vt:lpstr>
      <vt:lpstr>Demo ứng dụng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1:  TỔNG QUAN VỀ CÔNG NGHỆ THÔNG TIN</dc:title>
  <dc:creator>Admin</dc:creator>
  <cp:lastModifiedBy>Thanh Tam Phan</cp:lastModifiedBy>
  <cp:revision>124</cp:revision>
  <dcterms:created xsi:type="dcterms:W3CDTF">2010-10-26T06:48:07Z</dcterms:created>
  <dcterms:modified xsi:type="dcterms:W3CDTF">2024-08-12T01:40:01Z</dcterms:modified>
</cp:coreProperties>
</file>