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50622-6F26-4A72-AF82-066E50F4B039}">
  <a:tblStyle styleId="{F1F50622-6F26-4A72-AF82-066E50F4B0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B0F9F2-C6F1-4945-9201-1746529A30A0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C716F08-0217-4C61-84F4-E0C533FC04D3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7E9B8B-2F73-47DC-9587-745183994DAB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12FD76C-97FB-4672-96BB-B8D8E7846762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CFCFAD-50E9-4AAA-A4B6-37D8BB98176D}" styleName="Table_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71FFF69-016D-40D8-8CCC-6A68F930101A}" styleName="Table_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CB522A0-8D6B-4C96-847A-174E4DFAB7F2}" styleName="Table_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36A20E0-8F7E-46F9-9BE1-6D53782062AD}" styleName="Table_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F5577D1-486C-4CC9-AAC6-ABD72BFED211}" styleName="Table_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41A7D6D-84B7-4A4D-B683-0A4EDA637339}" styleName="Table_1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11BDC6B-9FF5-46EF-AFA3-2552B44BFE49}" styleName="Table_1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ACA9BBC-C1D1-40A6-B670-E7CDF1B22010}" styleName="Table_1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CC2EA54-BFAF-4985-9D46-FEA83A5ED4C6}" styleName="Table_1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2DE52DA-B793-440E-B587-8C19E82E4677}" styleName="Table_1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23763F-8470-4E77-A522-4C1F61156C74}" styleName="Table_1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B3ACBC-49B7-4439-907E-F760B6CDB3AE}" styleName="Table_1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2D0859B-E39A-4B03-8B4B-57F18B0CF5C0}" styleName="Table_1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2897AE4-A265-44A0-86C5-141B96ACF9B3}" styleName="Table_1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4874A4-BBF3-4F2E-BCE1-6867DDC1167F}" styleName="Table_1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DF686C9-6963-4B59-B463-6E361C5DF7A3}" styleName="Table_2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EBEFDD-49E7-4A98-AD99-453EA8205E4F}" styleName="Table_2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D3EDD6-82B3-444D-AD6D-850AB28AD1C3}" styleName="Table_2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D4AA6A1-64F9-4F4E-B31D-7AEDCCC1B65F}" styleName="Table_2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0695684-3266-4533-A113-F206FAE77A30}" styleName="Table_2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D39A6D1-BE03-48BE-A6FF-649CEEE3DAD2}" styleName="Table_2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4B47AE-04E7-490F-B7C1-ED6264BD2E6A}" styleName="Table_2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E71A860-623F-4812-8C5D-C0DC4F41A863}" styleName="Table_2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A556F7B-D740-44AD-A22A-C5AA79F3D933}" styleName="Table_2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38ACB5-F5EF-45CD-80BC-AA7C0CE3C2F4}" styleName="Table_2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38DE8EE-E6C5-40B4-9119-9CC1B132711D}" styleName="Table_3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8344EEE-C8DF-495A-A7BF-80758CE6409F}" styleName="Table_3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07B5E17-6003-4B7F-BAEE-07754E25302A}" styleName="Table_3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AE076D-DF87-4F0E-B951-0D75BA65E98D}" styleName="Table_3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933F350-9486-4970-8249-43A194F9E744}" styleName="Table_3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154A925-42C9-4AE9-9CFD-E20ECDDFCABA}" styleName="Table_3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5D40E0E-7417-4F5C-8747-7B47BEA3F65E}" styleName="Table_3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74CA7B8-C18D-432C-B844-09670BC5CA08}" styleName="Table_3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FD81F25-8706-4DC7-BA62-A78450E2E8F5}" styleName="Table_3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F8B2667-02E2-4198-A154-3B736A28EA0E}" styleName="Table_3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466D36-05F9-47DF-B711-F4BD5C33EF6F}" styleName="Table_4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AE28051-E0D5-49CB-B439-904728F2301B}" styleName="Table_4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625E33B-BD4F-40C6-ABC4-CA97E5B565F0}" styleName="Table_4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8F408D9-CCBC-423C-9740-3AE44E21368C}" styleName="Table_4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B97BEA2-F6CF-4B7A-89EA-5218A01D8A7B}" styleName="Table_4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7E3B7E-06A6-42D9-A8B7-44FC2E66AB55}" styleName="Table_4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E4A8D2-9CDB-4A3E-AC6E-9F089B27A1FE}" styleName="Table_4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4C2039A-349D-4431-BDE5-E3523F707A51}" styleName="Table_4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788DA56-8CCE-4632-A196-F5303E14E779}" styleName="Table_4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5935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77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7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06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02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81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5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1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16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9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8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58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319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688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59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7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562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7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965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31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0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4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2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86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3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zh-TW"/>
              <a:t>音樂訊號分析與檢索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/>
              <a:t>悲傷快樂頌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55425" y="1221200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/>
              <a:t>Counting the number of pitches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457200" y="1731925"/>
          <a:ext cx="7945800" cy="1062695"/>
        </p:xfrm>
        <a:graphic>
          <a:graphicData uri="http://schemas.openxmlformats.org/drawingml/2006/table">
            <a:tbl>
              <a:tblPr>
                <a:noFill/>
                <a:tableStyleId>{F1F50622-6F26-4A72-AF82-066E50F4B039}</a:tableStyleId>
              </a:tblPr>
              <a:tblGrid>
                <a:gridCol w="1324300"/>
                <a:gridCol w="1324300"/>
                <a:gridCol w="1324300"/>
                <a:gridCol w="1324300"/>
                <a:gridCol w="1324300"/>
                <a:gridCol w="1324300"/>
              </a:tblGrid>
              <a:tr h="4531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 (in semitone)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</a:tr>
              <a:tr h="4531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2" name="Shape 122"/>
          <p:cNvSpPr txBox="1"/>
          <p:nvPr/>
        </p:nvSpPr>
        <p:spPr>
          <a:xfrm>
            <a:off x="155425" y="1221200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Counting the number of pitches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155425" y="2479250"/>
            <a:ext cx="251699" cy="1055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1050325" y="30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{DAB0F9F2-C6F1-4945-9201-1746529A30A0}</a:tableStyleId>
              </a:tblPr>
              <a:tblGrid>
                <a:gridCol w="965650"/>
                <a:gridCol w="965650"/>
                <a:gridCol w="965650"/>
                <a:gridCol w="965650"/>
                <a:gridCol w="965650"/>
                <a:gridCol w="965650"/>
                <a:gridCol w="965650"/>
              </a:tblGrid>
              <a:tr h="8510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 (in semitone)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0" name="Shape 130"/>
          <p:cNvSpPr txBox="1"/>
          <p:nvPr/>
        </p:nvSpPr>
        <p:spPr>
          <a:xfrm>
            <a:off x="155425" y="1221200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Counting the number of pitches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457200" y="17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{CC716F08-0217-4C61-84F4-E0C533FC04D3}</a:tableStyleId>
              </a:tblPr>
              <a:tblGrid>
                <a:gridCol w="1324300"/>
                <a:gridCol w="1324300"/>
                <a:gridCol w="1324300"/>
                <a:gridCol w="1324300"/>
                <a:gridCol w="1324300"/>
                <a:gridCol w="1324300"/>
              </a:tblGrid>
              <a:tr h="453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 (in semitone)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</a:tr>
              <a:tr h="453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51800" y="3678225"/>
            <a:ext cx="1043399" cy="4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Mode 12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{767E9B8B-2F73-47DC-9587-745183994DAB}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{C12FD76C-97FB-4672-96BB-B8D8E7846762}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{59CFCFAD-50E9-4AAA-A4B6-37D8BB98176D}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{D71FFF69-016D-40D8-8CCC-6A68F930101A}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{4CB522A0-8D6B-4C96-847A-174E4DFAB7F2}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13019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{136A20E0-8F7E-46F9-9BE1-6D53782062AD}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4" name="Shape 154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{FF5577D1-486C-4CC9-AAC6-ABD72BFED211}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5644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{541A7D6D-84B7-4A4D-B683-0A4EDA637339}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{711BDC6B-9FF5-46EF-AFA3-2552B44BFE49}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2" name="Shape 162"/>
          <p:cNvGraphicFramePr/>
          <p:nvPr/>
        </p:nvGraphicFramePr>
        <p:xfrm>
          <a:off x="13019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{3ACA9BBC-C1D1-40A6-B670-E7CDF1B22010}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1301925" y="41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{2CC2EA54-BFAF-4985-9D46-FEA83A5ED4C6}</a:tableStyleId>
              </a:tblPr>
              <a:tblGrid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{92DE52DA-B793-440E-B587-8C19E82E4677}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5644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{9A23763F-8470-4E77-A522-4C1F61156C74}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27900" y="41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{5CB3ACBC-49B7-4439-907E-F760B6CDB3AE}</a:tableStyleId>
              </a:tblPr>
              <a:tblGrid>
                <a:gridCol w="1274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Inner product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{62D0859B-E39A-4B03-8B4B-57F18B0CF5C0}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18353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{52897AE4-A265-44A0-86C5-141B96ACF9B3}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1301925" y="41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{B34874A4-BBF3-4F2E-BCE1-6867DDC1167F}</a:tableStyleId>
              </a:tblPr>
              <a:tblGrid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{ADF686C9-6963-4B59-B463-6E361C5DF7A3}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10978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{E2EBEFDD-49E7-4A98-AD99-453EA8205E4F}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27900" y="41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{45D3EDD6-82B3-444D-AD6D-850AB28AD1C3}</a:tableStyleId>
              </a:tblPr>
              <a:tblGrid>
                <a:gridCol w="1274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Inner product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{3D4AA6A1-64F9-4F4E-B31D-7AEDCCC1B65F}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22925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{00695684-3266-4533-A113-F206FAE77A30}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1301925" y="41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{CD39A6D1-BE03-48BE-A6FF-649CEEE3DAD2}</a:tableStyleId>
              </a:tblPr>
              <a:tblGrid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{594B47AE-04E7-490F-B7C1-ED6264BD2E6A}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15550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{AE71A860-623F-4812-8C5D-C0DC4F41A863}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27900" y="41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{FA556F7B-D740-44AD-A22A-C5AA79F3D933}</a:tableStyleId>
              </a:tblPr>
              <a:tblGrid>
                <a:gridCol w="1274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Inner product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{7338ACB5-F5EF-45CD-80BC-AA7C0CE3C2F4}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95" name="Shape 195"/>
          <p:cNvGraphicFramePr/>
          <p:nvPr/>
        </p:nvGraphicFramePr>
        <p:xfrm>
          <a:off x="22925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{538DE8EE-E6C5-40B4-9119-9CC1B132711D}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96" name="Shape 196"/>
          <p:cNvGraphicFramePr/>
          <p:nvPr/>
        </p:nvGraphicFramePr>
        <p:xfrm>
          <a:off x="1301925" y="41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{38344EEE-C8DF-495A-A7BF-80758CE6409F}</a:tableStyleId>
              </a:tblPr>
              <a:tblGrid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{807B5E17-6003-4B7F-BAEE-07754E25302A}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98" name="Shape 198"/>
          <p:cNvGraphicFramePr/>
          <p:nvPr/>
        </p:nvGraphicFramePr>
        <p:xfrm>
          <a:off x="15550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{3CAE076D-DF87-4F0E-B951-0D75BA65E98D}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27900" y="41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{A933F350-9486-4970-8249-43A194F9E744}</a:tableStyleId>
              </a:tblPr>
              <a:tblGrid>
                <a:gridCol w="1274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Inner product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Member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25" y="1200149"/>
            <a:ext cx="1521611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98" y="1200162"/>
            <a:ext cx="1521599" cy="202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5" y="1200137"/>
            <a:ext cx="14668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889300" y="3300725"/>
            <a:ext cx="1324799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/>
              <a:t>資工碩一</a:t>
            </a:r>
          </a:p>
          <a:p>
            <a:pPr rtl="0">
              <a:spcBef>
                <a:spcPts val="0"/>
              </a:spcBef>
              <a:buNone/>
            </a:pPr>
            <a:r>
              <a:rPr lang="zh-TW"/>
              <a:t>蘇兆為</a:t>
            </a:r>
          </a:p>
          <a:p>
            <a:pPr>
              <a:spcBef>
                <a:spcPts val="0"/>
              </a:spcBef>
              <a:buNone/>
            </a:pPr>
            <a:r>
              <a:rPr lang="zh-TW"/>
              <a:t>R03922126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543025" y="3365750"/>
            <a:ext cx="1324799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資工大四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廖唯辰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B00902102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31500" y="3488550"/>
            <a:ext cx="1324799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生醫電子碩一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何偉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R03945010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1301925" y="15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{E154A925-42C9-4AE9-9CFD-E20ECDDFCABA}</a:tableStyleId>
              </a:tblPr>
              <a:tblGrid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  <a:gridCol w="482825"/>
              </a:tblGrid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91425" marR="91425" marT="91425" marB="91425"/>
                </a:tc>
              </a:tr>
              <a:tr h="851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292525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{D5D40E0E-7417-4F5C-8747-7B47BEA3F65E}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1301925" y="41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{674CA7B8-C18D-432C-B844-09670BC5CA08}</a:tableStyleId>
              </a:tblPr>
              <a:tblGrid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  <a:gridCol w="5453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189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8" name="Shape 208"/>
          <p:cNvGraphicFramePr/>
          <p:nvPr/>
        </p:nvGraphicFramePr>
        <p:xfrm>
          <a:off x="390550" y="15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{2FD81F25-8706-4DC7-BA62-A78450E2E8F5}</a:tableStyleId>
              </a:tblPr>
              <a:tblGrid>
                <a:gridCol w="911375"/>
              </a:tblGrid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Pitch</a:t>
                      </a:r>
                    </a:p>
                  </a:txBody>
                  <a:tcPr marL="91425" marR="91425" marT="91425" marB="91425"/>
                </a:tc>
              </a:tr>
              <a:tr h="85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Count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9" name="Shape 209"/>
          <p:cNvGraphicFramePr/>
          <p:nvPr/>
        </p:nvGraphicFramePr>
        <p:xfrm>
          <a:off x="1555050" y="36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{5F8B2667-02E2-4198-A154-3B736A28EA0E}</a:tableStyleId>
              </a:tblPr>
              <a:tblGrid>
                <a:gridCol w="737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0" name="Shape 210"/>
          <p:cNvGraphicFramePr/>
          <p:nvPr/>
        </p:nvGraphicFramePr>
        <p:xfrm>
          <a:off x="27900" y="41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{CA466D36-05F9-47DF-B711-F4BD5C33EF6F}</a:tableStyleId>
              </a:tblPr>
              <a:tblGrid>
                <a:gridCol w="1274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Inner product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330800" y="21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{1AE28051-E0D5-49CB-B439-904728F2301B}</a:tableStyleId>
              </a:tblPr>
              <a:tblGrid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Minor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330800" y="21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{E625E33B-BD4F-40C6-ABC4-CA97E5B565F0}</a:tableStyleId>
              </a:tblPr>
              <a:tblGrid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  <a:gridCol w="6342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Major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Minor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23" name="Shape 223"/>
          <p:cNvCxnSpPr/>
          <p:nvPr/>
        </p:nvCxnSpPr>
        <p:spPr>
          <a:xfrm flipH="1">
            <a:off x="3211975" y="2323825"/>
            <a:ext cx="599399" cy="377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 flipH="1">
            <a:off x="6423875" y="2368225"/>
            <a:ext cx="599399" cy="377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5" name="Shape 225"/>
          <p:cNvSpPr txBox="1"/>
          <p:nvPr/>
        </p:nvSpPr>
        <p:spPr>
          <a:xfrm>
            <a:off x="2952925" y="1753975"/>
            <a:ext cx="1117500" cy="2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Pitch shift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095225" y="1753975"/>
            <a:ext cx="1117500" cy="2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Pitch shift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33025" y="1406225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Other effect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20900" y="3966750"/>
            <a:ext cx="1805699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/>
              <a:t>Original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62425" y="2727850"/>
            <a:ext cx="1805699" cy="4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Original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95225" y="2653825"/>
            <a:ext cx="190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Up shifting 4 semitones</a:t>
            </a:r>
          </a:p>
        </p:txBody>
      </p:sp>
      <p:sp>
        <p:nvSpPr>
          <p:cNvPr id="236" name="Shape 236"/>
          <p:cNvSpPr/>
          <p:nvPr/>
        </p:nvSpPr>
        <p:spPr>
          <a:xfrm>
            <a:off x="2316500" y="2975050"/>
            <a:ext cx="2145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5580150" y="3293325"/>
            <a:ext cx="2264699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/>
              <a:t>New song</a:t>
            </a:r>
          </a:p>
        </p:txBody>
      </p:sp>
      <p:cxnSp>
        <p:nvCxnSpPr>
          <p:cNvPr id="238" name="Shape 238"/>
          <p:cNvCxnSpPr>
            <a:stCxn id="235" idx="3"/>
            <a:endCxn id="237" idx="1"/>
          </p:cNvCxnSpPr>
          <p:nvPr/>
        </p:nvCxnSpPr>
        <p:spPr>
          <a:xfrm>
            <a:off x="4603224" y="3082525"/>
            <a:ext cx="976800" cy="52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9" name="Shape 239"/>
          <p:cNvCxnSpPr>
            <a:stCxn id="233" idx="3"/>
            <a:endCxn id="237" idx="1"/>
          </p:cNvCxnSpPr>
          <p:nvPr/>
        </p:nvCxnSpPr>
        <p:spPr>
          <a:xfrm rot="10800000" flipH="1">
            <a:off x="3326599" y="3607800"/>
            <a:ext cx="2253600" cy="65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33025" y="1406225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Other effect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222300" y="25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{58F408D9-CCBC-423C-9740-3AE44E21368C}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1729025" y="30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{CB97BEA2-F6CF-4B7A-89EA-5218A01D8A7B}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48" name="Shape 248"/>
          <p:cNvCxnSpPr/>
          <p:nvPr/>
        </p:nvCxnSpPr>
        <p:spPr>
          <a:xfrm>
            <a:off x="4884475" y="2716075"/>
            <a:ext cx="1813199" cy="15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6379425" y="3086124"/>
            <a:ext cx="266399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6941875" y="2716075"/>
            <a:ext cx="1887300" cy="48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/>
              <a:t>New song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57200" y="3086125"/>
            <a:ext cx="1000800" cy="5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Shift 4 semitone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33025" y="1406225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Other effect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222300" y="25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{4E7E3B7E-06A6-42D9-A8B7-44FC2E66AB55}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1729025" y="30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{76E4A8D2-9CDB-4A3E-AC6E-9F089B27A1FE}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60" name="Shape 260"/>
          <p:cNvCxnSpPr/>
          <p:nvPr/>
        </p:nvCxnSpPr>
        <p:spPr>
          <a:xfrm>
            <a:off x="4884475" y="2716075"/>
            <a:ext cx="1813199" cy="15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6379425" y="3086124"/>
            <a:ext cx="266399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2" name="Shape 262"/>
          <p:cNvSpPr txBox="1"/>
          <p:nvPr/>
        </p:nvSpPr>
        <p:spPr>
          <a:xfrm>
            <a:off x="6941875" y="2716075"/>
            <a:ext cx="1887300" cy="48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New song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3086125"/>
            <a:ext cx="1000800" cy="5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Shift 4 semitone</a:t>
            </a:r>
          </a:p>
        </p:txBody>
      </p:sp>
      <p:sp>
        <p:nvSpPr>
          <p:cNvPr id="264" name="Shape 264"/>
          <p:cNvSpPr/>
          <p:nvPr/>
        </p:nvSpPr>
        <p:spPr>
          <a:xfrm>
            <a:off x="2153600" y="2405225"/>
            <a:ext cx="333000" cy="114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534600" y="2405225"/>
            <a:ext cx="333000" cy="114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915600" y="2405225"/>
            <a:ext cx="333000" cy="114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296600" y="2405225"/>
            <a:ext cx="333000" cy="114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33025" y="1406225"/>
            <a:ext cx="4707000" cy="5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Other effect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222300" y="25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{04C2039A-349D-4431-BDE5-E3523F707A51}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5" name="Shape 275"/>
          <p:cNvGraphicFramePr/>
          <p:nvPr/>
        </p:nvGraphicFramePr>
        <p:xfrm>
          <a:off x="1729025" y="30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{A788DA56-8CCE-4632-A196-F5303E14E779}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76" name="Shape 276"/>
          <p:cNvCxnSpPr/>
          <p:nvPr/>
        </p:nvCxnSpPr>
        <p:spPr>
          <a:xfrm>
            <a:off x="4884475" y="2716075"/>
            <a:ext cx="1813199" cy="15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6379425" y="3086124"/>
            <a:ext cx="266399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6941875" y="2716075"/>
            <a:ext cx="1887300" cy="48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New song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57200" y="3086125"/>
            <a:ext cx="1000800" cy="5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Shift 4 semitone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Result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75" y="1307600"/>
            <a:ext cx="5406738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Cooperation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/>
              <a:t>蘇兆為 : 調性分析，轉調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zh-TW"/>
              <a:t>廖唯辰 : 介面製作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zh-TW"/>
              <a:t>何偉 : 聲音疊合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Motivation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75" y="1512875"/>
            <a:ext cx="2827299" cy="3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25" y="2127825"/>
            <a:ext cx="2181225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 rot="10800000" flipH="1">
            <a:off x="3246362" y="3164325"/>
            <a:ext cx="1283100" cy="2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Motivation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25" y="2127825"/>
            <a:ext cx="2181225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rot="10800000" flipH="1">
            <a:off x="3246362" y="3164325"/>
            <a:ext cx="1283100" cy="2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50" y="1570525"/>
            <a:ext cx="3836099" cy="30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Objective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925075" y="1761375"/>
            <a:ext cx="12062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3000"/>
              <a:t>Major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Objective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25075" y="1761375"/>
            <a:ext cx="12062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Major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777675" y="1264400"/>
            <a:ext cx="12062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Minor</a:t>
            </a:r>
          </a:p>
        </p:txBody>
      </p:sp>
      <p:cxnSp>
        <p:nvCxnSpPr>
          <p:cNvPr id="91" name="Shape 91"/>
          <p:cNvCxnSpPr>
            <a:stCxn id="89" idx="3"/>
            <a:endCxn id="90" idx="1"/>
          </p:cNvCxnSpPr>
          <p:nvPr/>
        </p:nvCxnSpPr>
        <p:spPr>
          <a:xfrm rot="10800000" flipH="1">
            <a:off x="2131374" y="1560225"/>
            <a:ext cx="2646299" cy="49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4844450" y="2353275"/>
            <a:ext cx="12062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Blue</a:t>
            </a:r>
          </a:p>
        </p:txBody>
      </p:sp>
      <p:cxnSp>
        <p:nvCxnSpPr>
          <p:cNvPr id="93" name="Shape 93"/>
          <p:cNvCxnSpPr>
            <a:stCxn id="89" idx="3"/>
            <a:endCxn id="92" idx="1"/>
          </p:cNvCxnSpPr>
          <p:nvPr/>
        </p:nvCxnSpPr>
        <p:spPr>
          <a:xfrm>
            <a:off x="2131374" y="2057325"/>
            <a:ext cx="2713199" cy="59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4844450" y="3447050"/>
            <a:ext cx="3170700" cy="103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Other modification</a:t>
            </a:r>
          </a:p>
        </p:txBody>
      </p:sp>
      <p:cxnSp>
        <p:nvCxnSpPr>
          <p:cNvPr id="95" name="Shape 95"/>
          <p:cNvCxnSpPr>
            <a:stCxn id="89" idx="3"/>
            <a:endCxn id="94" idx="1"/>
          </p:cNvCxnSpPr>
          <p:nvPr/>
        </p:nvCxnSpPr>
        <p:spPr>
          <a:xfrm>
            <a:off x="2131374" y="2057325"/>
            <a:ext cx="2713199" cy="190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0250" y="1605950"/>
            <a:ext cx="26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/>
              <a:t>What is major?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40250" y="1605950"/>
            <a:ext cx="26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What is major?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00" y="1496805"/>
            <a:ext cx="4088249" cy="3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0075" y="3145300"/>
            <a:ext cx="3248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2400"/>
              <a:t>W : 2 semitones</a:t>
            </a:r>
          </a:p>
          <a:p>
            <a:pPr>
              <a:spcBef>
                <a:spcPts val="0"/>
              </a:spcBef>
              <a:buNone/>
            </a:pPr>
            <a:r>
              <a:rPr lang="zh-TW" sz="2400"/>
              <a:t>H : 1 semitones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640</Words>
  <Application>Microsoft Office PowerPoint</Application>
  <PresentationFormat>如螢幕大小 (16:9)</PresentationFormat>
  <Paragraphs>543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新細明體</vt:lpstr>
      <vt:lpstr>Arial</vt:lpstr>
      <vt:lpstr>Trebuchet MS</vt:lpstr>
      <vt:lpstr>khaki</vt:lpstr>
      <vt:lpstr>音樂訊號分析與檢索</vt:lpstr>
      <vt:lpstr>Member</vt:lpstr>
      <vt:lpstr>Cooperation</vt:lpstr>
      <vt:lpstr>Motivation</vt:lpstr>
      <vt:lpstr>Motivation</vt:lpstr>
      <vt:lpstr>Objective</vt:lpstr>
      <vt:lpstr>Objective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Result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音樂訊號分析與檢索</dc:title>
  <cp:lastModifiedBy>蘇兆為</cp:lastModifiedBy>
  <cp:revision>2</cp:revision>
  <dcterms:modified xsi:type="dcterms:W3CDTF">2015-06-16T15:54:54Z</dcterms:modified>
</cp:coreProperties>
</file>