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19" r:id="rId5"/>
    <p:sldId id="318" r:id="rId6"/>
    <p:sldId id="320" r:id="rId7"/>
    <p:sldId id="324" r:id="rId8"/>
    <p:sldId id="321" r:id="rId9"/>
    <p:sldId id="323" r:id="rId10"/>
    <p:sldId id="322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4F"/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5086" autoAdjust="0"/>
  </p:normalViewPr>
  <p:slideViewPr>
    <p:cSldViewPr>
      <p:cViewPr varScale="1">
        <p:scale>
          <a:sx n="115" d="100"/>
          <a:sy n="115" d="100"/>
        </p:scale>
        <p:origin x="44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8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kuushma/calculat" TargetMode="External"/><Relationship Id="rId4" Type="http://schemas.openxmlformats.org/officeDocument/2006/relationships/hyperlink" Target="https://youtu.be/v56c3S8508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1241581" y="2984758"/>
            <a:ext cx="1010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КАЛЬКУЛЯТОР ПЛОЩАДЕЙ ГЕОМЕТРИЧЕСКИХ ФИГУР </a:t>
            </a:r>
            <a:endParaRPr lang="en-US" sz="2800" b="1" dirty="0">
              <a:solidFill>
                <a:srgbClr val="F05423"/>
              </a:solidFill>
            </a:endParaRPr>
          </a:p>
          <a:p>
            <a:r>
              <a:rPr lang="en-US" sz="2800" b="1" dirty="0">
                <a:solidFill>
                  <a:srgbClr val="F05423"/>
                </a:solidFill>
              </a:rPr>
              <a:t>                           </a:t>
            </a:r>
            <a:r>
              <a:rPr lang="ru-RU" sz="2800" b="1" dirty="0">
                <a:solidFill>
                  <a:srgbClr val="F05423"/>
                </a:solidFill>
              </a:rPr>
              <a:t>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1F4F"/>
                </a:solidFill>
              </a:rPr>
              <a:t>Кушнарева Мария Михайловна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ученица 10-Т класса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</a:t>
            </a:r>
          </a:p>
          <a:p>
            <a:r>
              <a:rPr lang="ru-RU" sz="1600" dirty="0">
                <a:solidFill>
                  <a:srgbClr val="001F4F"/>
                </a:solidFill>
              </a:rPr>
              <a:t> 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Руководитель: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учитель информатики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1140051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 будущем данную программу можно будет дополнять другими мало известными формулами</a:t>
            </a:r>
            <a:r>
              <a:rPr lang="en-US" sz="2400" dirty="0"/>
              <a:t>,</a:t>
            </a:r>
            <a:r>
              <a:rPr lang="ru-RU" sz="2400" dirty="0"/>
              <a:t> которые могут пригодиться уже не только 8 классу</a:t>
            </a:r>
            <a:r>
              <a:rPr lang="en-US" sz="2400" dirty="0"/>
              <a:t>, </a:t>
            </a:r>
            <a:r>
              <a:rPr lang="ru-RU" sz="2400" dirty="0"/>
              <a:t>но так же и старшеклассникам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Усовершенствовать генератор задач</a:t>
            </a:r>
            <a:r>
              <a:rPr lang="en-US" sz="2400" dirty="0"/>
              <a:t>, </a:t>
            </a:r>
            <a:r>
              <a:rPr lang="ru-RU" sz="2400" dirty="0"/>
              <a:t>для того чтобы он мог генерировать задачи с большим количеством изменяемых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43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algn="just"/>
            <a:endParaRPr lang="ru-RU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данная программа может генерировать нужное количество однотипных задач с одной меняющейся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F043032-C1F3-324C-87E6-D4D511DD4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54281" y="2367392"/>
            <a:ext cx="6157913" cy="39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407368" y="1605755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Автоматизировать генерацию однотипных задач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фигур</a:t>
            </a:r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46391E0-7152-CF45-99D9-356761A2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40016" y="1605755"/>
            <a:ext cx="5328592" cy="40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Уникальная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rgbClr val="001F4F"/>
                </a:solidFill>
              </a:rPr>
              <a:t>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513C58FF-6E5F-EF41-84B3-CA4D9726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752184" y="1484784"/>
            <a:ext cx="3620111" cy="46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Архитектура проекта состоит из</a:t>
            </a:r>
            <a:r>
              <a:rPr lang="en-US" sz="2400" dirty="0"/>
              <a:t>: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генерации задач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9B4210C8-8A63-4246-8C4D-7E7C2B7A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92" y="1561171"/>
            <a:ext cx="5314948" cy="3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416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Поиск ошибок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340762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Также программа отлавливает ошибки</a:t>
            </a:r>
            <a:r>
              <a:rPr lang="en-US" sz="2400" dirty="0"/>
              <a:t>, </a:t>
            </a:r>
            <a:r>
              <a:rPr lang="ru-RU" sz="2400" dirty="0"/>
              <a:t>которые может допустить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AE106-97FE-C646-B5FD-86E63EDA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381054"/>
            <a:ext cx="4361778" cy="28240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D0AC9-8FF5-8042-96A9-99831ADD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352" y="1700808"/>
            <a:ext cx="2699122" cy="19470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CA160A-0467-3E4A-BD1F-DECDD6120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87A8CA-0A31-1F47-87B7-9D540F946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385" y="4368115"/>
            <a:ext cx="6956755" cy="15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551384" y="1988840"/>
            <a:ext cx="895623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800" dirty="0"/>
              <a:t>1 - разработка формул для вычисления площадей, </a:t>
            </a:r>
          </a:p>
          <a:p>
            <a:pPr lvl="0"/>
            <a:r>
              <a:rPr lang="ru-RU" sz="2800" dirty="0"/>
              <a:t>и проверка их на правильность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2 - добавление базы данных с различными задачи </a:t>
            </a:r>
          </a:p>
          <a:p>
            <a:pPr lvl="0"/>
            <a:r>
              <a:rPr lang="ru-RU" sz="2800" dirty="0"/>
              <a:t>на нужные темы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3 - разработка графического интерфейса, проверка </a:t>
            </a:r>
          </a:p>
          <a:p>
            <a:pPr lvl="0"/>
            <a:r>
              <a:rPr lang="ru-RU" sz="2800" dirty="0"/>
              <a:t>на отсутствие проблем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9763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данной ссылке</a:t>
            </a:r>
          </a:p>
          <a:p>
            <a:endParaRPr lang="ru-RU" sz="2400" dirty="0"/>
          </a:p>
          <a:p>
            <a:r>
              <a:rPr lang="en" sz="2400" dirty="0">
                <a:hlinkClick r:id="rId4"/>
              </a:rPr>
              <a:t>https://youtu.be/v56c3S8508c</a:t>
            </a:r>
            <a:endParaRPr lang="en" sz="2400" dirty="0"/>
          </a:p>
          <a:p>
            <a:endParaRPr lang="en-US" sz="2400" dirty="0"/>
          </a:p>
          <a:p>
            <a:r>
              <a:rPr lang="en" sz="2400" dirty="0">
                <a:hlinkClick r:id="rId5"/>
              </a:rPr>
              <a:t>https://github.com/kuushma/calculat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C23380-5BFF-7B42-ABD0-D9CC57B94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596" y="2294745"/>
            <a:ext cx="3165020" cy="40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5074</TotalTime>
  <Words>351</Words>
  <Application>Microsoft Macintosh PowerPoint</Application>
  <PresentationFormat>Широкоэкранный</PresentationFormat>
  <Paragraphs>76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169</cp:revision>
  <dcterms:created xsi:type="dcterms:W3CDTF">2021-03-11T16:41:19Z</dcterms:created>
  <dcterms:modified xsi:type="dcterms:W3CDTF">2022-02-28T12:57:42Z</dcterms:modified>
</cp:coreProperties>
</file>