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9" r:id="rId4"/>
    <p:sldId id="317" r:id="rId5"/>
    <p:sldId id="318" r:id="rId6"/>
    <p:sldId id="324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4F"/>
    <a:srgbClr val="F05423"/>
    <a:srgbClr val="FEFED3"/>
    <a:srgbClr val="D9D9D9"/>
    <a:srgbClr val="DBE7FE"/>
    <a:srgbClr val="CCC1DA"/>
    <a:srgbClr val="FFD8B9"/>
    <a:srgbClr val="FFD5D5"/>
    <a:srgbClr val="E8FDCA"/>
    <a:srgbClr val="B5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6" autoAdjust="0"/>
    <p:restoredTop sz="95086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7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0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5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3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58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youtu.be/v56c3S850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uushma/calcula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8" y="404664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C996C-C2EE-F24E-9BE6-949838A91587}"/>
              </a:ext>
            </a:extLst>
          </p:cNvPr>
          <p:cNvSpPr txBox="1"/>
          <p:nvPr/>
        </p:nvSpPr>
        <p:spPr>
          <a:xfrm>
            <a:off x="1241581" y="2984758"/>
            <a:ext cx="10104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05423"/>
                </a:solidFill>
              </a:rPr>
              <a:t>КАЛЬКУЛЯТОР ПЛОЩАДЕЙ ГЕОМЕТРИЧЕСКИХ ФИГУР </a:t>
            </a:r>
            <a:endParaRPr lang="en-US" sz="2800" b="1" dirty="0">
              <a:solidFill>
                <a:srgbClr val="F05423"/>
              </a:solidFill>
            </a:endParaRPr>
          </a:p>
          <a:p>
            <a:r>
              <a:rPr lang="en-US" sz="2800" b="1" dirty="0">
                <a:solidFill>
                  <a:srgbClr val="F05423"/>
                </a:solidFill>
              </a:rPr>
              <a:t>                           </a:t>
            </a:r>
            <a:r>
              <a:rPr lang="ru-RU" sz="2800" b="1" dirty="0">
                <a:solidFill>
                  <a:srgbClr val="F05423"/>
                </a:solidFill>
              </a:rPr>
              <a:t>И ГЕНЕРАТОР ЗАДАЧ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27832-79AD-E147-95A8-1C7619B6115E}"/>
              </a:ext>
            </a:extLst>
          </p:cNvPr>
          <p:cNvSpPr txBox="1"/>
          <p:nvPr/>
        </p:nvSpPr>
        <p:spPr>
          <a:xfrm>
            <a:off x="7656167" y="4613027"/>
            <a:ext cx="45602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1F4F"/>
                </a:solidFill>
              </a:rPr>
              <a:t>Кушнарева Мария Михайловна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ученица 10-Т класса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</a:t>
            </a:r>
          </a:p>
          <a:p>
            <a:r>
              <a:rPr lang="ru-RU" sz="1600" dirty="0">
                <a:solidFill>
                  <a:srgbClr val="001F4F"/>
                </a:solidFill>
              </a:rPr>
              <a:t> 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Руководитель: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учитель информатики</a:t>
            </a:r>
          </a:p>
          <a:p>
            <a:r>
              <a:rPr lang="ru-RU" sz="1600" dirty="0">
                <a:solidFill>
                  <a:srgbClr val="001F4F"/>
                </a:solidFill>
              </a:rPr>
              <a:t>ГБОУ Образовательный центр «Протон» </a:t>
            </a:r>
          </a:p>
          <a:p>
            <a:r>
              <a:rPr lang="ru-RU" sz="1600" dirty="0">
                <a:solidFill>
                  <a:srgbClr val="001F4F"/>
                </a:solidFill>
              </a:rPr>
              <a:t>Федоров Кирилл Евгеньевич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95021-96E3-FB47-9240-1C2C280AE980}"/>
              </a:ext>
            </a:extLst>
          </p:cNvPr>
          <p:cNvSpPr txBox="1"/>
          <p:nvPr/>
        </p:nvSpPr>
        <p:spPr>
          <a:xfrm>
            <a:off x="1703512" y="404664"/>
            <a:ext cx="7859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Демонстрация результатов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9363-118C-154D-B11D-8EC1DD764CE4}"/>
              </a:ext>
            </a:extLst>
          </p:cNvPr>
          <p:cNvSpPr txBox="1"/>
          <p:nvPr/>
        </p:nvSpPr>
        <p:spPr>
          <a:xfrm>
            <a:off x="551384" y="1644537"/>
            <a:ext cx="1002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Демонстрацию готовой программы можно найти по данный ссылкам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CF20E0-6868-5F44-A994-D17E4F877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76" y="2393939"/>
            <a:ext cx="2475221" cy="24752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2E3B6-2C0A-6F4E-AC3E-456A1C2C7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93939"/>
            <a:ext cx="2475222" cy="247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C6DFF-A6DD-3749-B131-C3ED41698BF1}"/>
              </a:ext>
            </a:extLst>
          </p:cNvPr>
          <p:cNvSpPr txBox="1"/>
          <p:nvPr/>
        </p:nvSpPr>
        <p:spPr>
          <a:xfrm>
            <a:off x="2294952" y="5053599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GitHub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A8A3A-1DE1-5543-BB22-B76FF7412515}"/>
              </a:ext>
            </a:extLst>
          </p:cNvPr>
          <p:cNvSpPr txBox="1"/>
          <p:nvPr/>
        </p:nvSpPr>
        <p:spPr>
          <a:xfrm>
            <a:off x="7917735" y="5053599"/>
            <a:ext cx="15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merican Typewriter" panose="02090604020004020304" pitchFamily="18" charset="0"/>
              </a:rPr>
              <a:t>YouTube</a:t>
            </a:r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FDF9-1242-564E-8A1B-9152E6F2C35C}"/>
              </a:ext>
            </a:extLst>
          </p:cNvPr>
          <p:cNvSpPr txBox="1"/>
          <p:nvPr/>
        </p:nvSpPr>
        <p:spPr>
          <a:xfrm>
            <a:off x="551384" y="5468869"/>
            <a:ext cx="5166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hlinkClick r:id="rId6"/>
              </a:rPr>
              <a:t>https://github.com/kuushma/calculat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813CF-A3C6-C448-AD73-D9CF43C2B9ED}"/>
              </a:ext>
            </a:extLst>
          </p:cNvPr>
          <p:cNvSpPr txBox="1"/>
          <p:nvPr/>
        </p:nvSpPr>
        <p:spPr>
          <a:xfrm>
            <a:off x="6552589" y="5468870"/>
            <a:ext cx="4261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hlinkClick r:id="rId7"/>
              </a:rPr>
              <a:t>https://youtu.be/v56c3S8508c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34575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880FB-438D-AE4C-A268-FEC712E1509A}"/>
              </a:ext>
            </a:extLst>
          </p:cNvPr>
          <p:cNvSpPr txBox="1"/>
          <p:nvPr/>
        </p:nvSpPr>
        <p:spPr>
          <a:xfrm>
            <a:off x="1919536" y="404664"/>
            <a:ext cx="2995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  <a:latin typeface="Arial" panose="020B0604020202020204" pitchFamily="34" charset="0"/>
                <a:ea typeface="Noto Sans Carian" panose="020B0502040504020204" pitchFamily="34" charset="0"/>
                <a:cs typeface="Arial" panose="020B0604020202020204" pitchFamily="34" charset="0"/>
              </a:rPr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61FA-C665-5241-A15D-A95F77442102}"/>
              </a:ext>
            </a:extLst>
          </p:cNvPr>
          <p:cNvSpPr txBox="1"/>
          <p:nvPr/>
        </p:nvSpPr>
        <p:spPr>
          <a:xfrm>
            <a:off x="299356" y="1628800"/>
            <a:ext cx="11593288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наше  время учителя на проверочных работах дают однотипные задачи</a:t>
            </a:r>
            <a:r>
              <a:rPr lang="en-US" sz="2200" dirty="0"/>
              <a:t>,</a:t>
            </a:r>
            <a:r>
              <a:rPr lang="ru-RU" sz="2200" dirty="0"/>
              <a:t> меняя только одну переменную</a:t>
            </a:r>
            <a:r>
              <a:rPr lang="en-US" sz="2200" dirty="0"/>
              <a:t>, </a:t>
            </a:r>
            <a:r>
              <a:rPr lang="ru-RU" sz="2200" dirty="0"/>
              <a:t>если делать это все вручную</a:t>
            </a:r>
            <a:r>
              <a:rPr lang="en-US" sz="2200" dirty="0"/>
              <a:t>, </a:t>
            </a:r>
            <a:r>
              <a:rPr lang="ru-RU" sz="2200" dirty="0"/>
              <a:t>то на это понадобиться достаточно много времени</a:t>
            </a:r>
            <a:r>
              <a:rPr lang="en-US" sz="2200" dirty="0"/>
              <a:t>, </a:t>
            </a:r>
            <a:r>
              <a:rPr lang="ru-RU" sz="2200" dirty="0"/>
              <a:t>я же предлагаю автоматизировать данный процесс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В восьмом классе при изучении площадей геометрических фигур учащийся хотел бы иметь калькулятор  с помощью которого мог бы себя проверить</a:t>
            </a:r>
            <a:r>
              <a:rPr lang="en-US" sz="2200" dirty="0"/>
              <a:t>,</a:t>
            </a:r>
            <a:r>
              <a:rPr lang="ru-RU" sz="2200" dirty="0"/>
              <a:t> именно эту проблему решает данная программа</a:t>
            </a:r>
            <a:r>
              <a:rPr lang="en-US" sz="2200" dirty="0"/>
              <a:t>, </a:t>
            </a:r>
            <a:r>
              <a:rPr lang="ru-RU" sz="2200" dirty="0"/>
              <a:t>которая с помощью необходимых формул дает нам верный ответ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FD463-8340-0A49-BCF4-2C78D022AB8A}"/>
              </a:ext>
            </a:extLst>
          </p:cNvPr>
          <p:cNvSpPr txBox="1"/>
          <p:nvPr/>
        </p:nvSpPr>
        <p:spPr>
          <a:xfrm>
            <a:off x="1775520" y="404664"/>
            <a:ext cx="264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4366-E52D-EA4D-BE78-5261022C4285}"/>
              </a:ext>
            </a:extLst>
          </p:cNvPr>
          <p:cNvSpPr txBox="1"/>
          <p:nvPr/>
        </p:nvSpPr>
        <p:spPr>
          <a:xfrm>
            <a:off x="263352" y="1616672"/>
            <a:ext cx="5832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1) Автоматизировать генерацию однотипных задач</a:t>
            </a:r>
            <a:r>
              <a:rPr lang="en-US" sz="2000" dirty="0"/>
              <a:t>.</a:t>
            </a:r>
            <a:r>
              <a:rPr lang="ru-RU" sz="2000" dirty="0"/>
              <a:t> Учитель вводить задачу с переменными</a:t>
            </a:r>
            <a:r>
              <a:rPr lang="en-US" sz="2000" dirty="0"/>
              <a:t>, </a:t>
            </a:r>
            <a:r>
              <a:rPr lang="ru-RU" sz="2000" dirty="0"/>
              <a:t>программа находит переменные и предлагает какими их нужно сделать (вещественные</a:t>
            </a:r>
            <a:r>
              <a:rPr lang="en-US" sz="2000" dirty="0"/>
              <a:t>, </a:t>
            </a:r>
            <a:r>
              <a:rPr lang="ru-RU" sz="2000" dirty="0"/>
              <a:t>целые</a:t>
            </a:r>
            <a:r>
              <a:rPr lang="en-US" sz="2000" dirty="0"/>
              <a:t>, </a:t>
            </a:r>
            <a:r>
              <a:rPr lang="ru-RU" sz="2000" dirty="0"/>
              <a:t>диапазон)</a:t>
            </a:r>
            <a:r>
              <a:rPr lang="en-US" sz="2000" dirty="0"/>
              <a:t>, </a:t>
            </a:r>
            <a:r>
              <a:rPr lang="ru-RU" sz="2000" dirty="0"/>
              <a:t>после чего генерирует задачи и сохраняет в </a:t>
            </a:r>
            <a:r>
              <a:rPr lang="en-US" sz="2000" dirty="0"/>
              <a:t>word </a:t>
            </a:r>
            <a:r>
              <a:rPr lang="ru-RU" sz="2000" dirty="0"/>
              <a:t>файл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2) Упростить проверку задач на нахождение площади геометрических 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фигур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68568-40E7-6942-8B84-58F2DB295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171"/>
            <a:ext cx="5948369" cy="46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6945F-B695-074E-8CAD-BAC5C991EC1D}"/>
              </a:ext>
            </a:extLst>
          </p:cNvPr>
          <p:cNvSpPr txBox="1"/>
          <p:nvPr/>
        </p:nvSpPr>
        <p:spPr>
          <a:xfrm>
            <a:off x="1847528" y="404664"/>
            <a:ext cx="356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Конкуренты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7D6A-2651-A843-9E35-7FE54BDAB2FE}"/>
              </a:ext>
            </a:extLst>
          </p:cNvPr>
          <p:cNvSpPr txBox="1"/>
          <p:nvPr/>
        </p:nvSpPr>
        <p:spPr>
          <a:xfrm>
            <a:off x="398290" y="1772816"/>
            <a:ext cx="569771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После поисков аналогов программы генератор задач в интернете</a:t>
            </a:r>
            <a:r>
              <a:rPr lang="en-US" sz="2400" dirty="0"/>
              <a:t>, </a:t>
            </a:r>
            <a:r>
              <a:rPr lang="ru-RU" sz="2400" dirty="0"/>
              <a:t>похож даже приближенно программ не нашлось</a:t>
            </a:r>
            <a:r>
              <a:rPr lang="en-US" sz="2400" dirty="0"/>
              <a:t>,</a:t>
            </a:r>
            <a:r>
              <a:rPr lang="ru-RU" sz="2400" dirty="0"/>
              <a:t> после чего мы начали спрашивать учителей</a:t>
            </a:r>
            <a:r>
              <a:rPr lang="en-US" sz="2400" dirty="0"/>
              <a:t>,</a:t>
            </a:r>
            <a:r>
              <a:rPr lang="ru-RU" sz="2400" dirty="0"/>
              <a:t> кому может пригодится данная программа</a:t>
            </a:r>
            <a:r>
              <a:rPr lang="en-US" sz="2400" dirty="0"/>
              <a:t>, </a:t>
            </a:r>
            <a:r>
              <a:rPr lang="ru-RU" sz="2400" dirty="0"/>
              <a:t>о существовании таковых</a:t>
            </a:r>
            <a:r>
              <a:rPr lang="en-US" sz="2400" dirty="0"/>
              <a:t>,</a:t>
            </a:r>
            <a:r>
              <a:rPr lang="ru-RU" sz="2400" dirty="0"/>
              <a:t> на что получили отрицательный ответ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214090-D5F5-0142-AC7C-936CA9EE9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76" y="2164529"/>
            <a:ext cx="543323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CA238-53BE-2D45-8101-B6DF8B1085DA}"/>
              </a:ext>
            </a:extLst>
          </p:cNvPr>
          <p:cNvSpPr txBox="1"/>
          <p:nvPr/>
        </p:nvSpPr>
        <p:spPr>
          <a:xfrm>
            <a:off x="1775520" y="404664"/>
            <a:ext cx="6261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Уникальная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rgbClr val="001F4F"/>
                </a:solidFill>
              </a:rPr>
              <a:t>ценность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5361C-15B2-CE4F-84B2-1C9AF5AEF770}"/>
              </a:ext>
            </a:extLst>
          </p:cNvPr>
          <p:cNvSpPr txBox="1"/>
          <p:nvPr/>
        </p:nvSpPr>
        <p:spPr>
          <a:xfrm>
            <a:off x="289310" y="1914271"/>
            <a:ext cx="73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данный момент нет приложения</a:t>
            </a:r>
            <a:r>
              <a:rPr lang="en-US" sz="2400" dirty="0"/>
              <a:t>, </a:t>
            </a:r>
            <a:r>
              <a:rPr lang="ru-RU" sz="2400" dirty="0"/>
              <a:t>которое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смогло бы генерировать однотипные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задания с меняющимися переменами</a:t>
            </a:r>
            <a:r>
              <a:rPr lang="en-US" sz="2400" dirty="0"/>
              <a:t>,</a:t>
            </a:r>
            <a:r>
              <a:rPr lang="ru-RU" sz="2400" dirty="0"/>
              <a:t> что очень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сильно затормаживает работу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педагогов</a:t>
            </a:r>
            <a:r>
              <a:rPr lang="en-US" sz="2400" dirty="0"/>
              <a:t>,</a:t>
            </a:r>
            <a:r>
              <a:rPr lang="ru-RU" sz="2400" dirty="0"/>
              <a:t> и чтобы это было автоматизировано</a:t>
            </a:r>
            <a:r>
              <a:rPr lang="en-US" sz="2400" dirty="0"/>
              <a:t>, </a:t>
            </a:r>
            <a:r>
              <a:rPr lang="ru-RU" sz="2400" dirty="0"/>
              <a:t>в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Приложение есть такой генератор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CF791F-51EA-D347-8808-757450F6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1412776"/>
            <a:ext cx="4552076" cy="47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4169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Поиск ошибок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191344" y="1668350"/>
            <a:ext cx="4361778" cy="506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/>
              <a:t>При тестирование программы пользователями</a:t>
            </a:r>
            <a:r>
              <a:rPr lang="en-US" sz="2200" dirty="0"/>
              <a:t>,</a:t>
            </a:r>
            <a:r>
              <a:rPr lang="ru-RU" sz="2200" dirty="0"/>
              <a:t> были замечены однотипные ошибки</a:t>
            </a:r>
            <a:r>
              <a:rPr lang="en-US" sz="2200" dirty="0"/>
              <a:t>,</a:t>
            </a:r>
            <a:r>
              <a:rPr lang="ru-RU" sz="2200" dirty="0"/>
              <a:t> после чего было принято решение подробно их расписать и выдавать пользователю если он их допускает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AE106-97FE-C646-B5FD-86E63EDA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381054"/>
            <a:ext cx="4361778" cy="28240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D0AC9-8FF5-8042-96A9-99831ADD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1700808"/>
            <a:ext cx="2699122" cy="1947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CA160A-0467-3E4A-BD1F-DECDD6120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87A8CA-0A31-1F47-87B7-9D540F946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385" y="4368115"/>
            <a:ext cx="6956755" cy="15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0DC5E-67CC-2445-879B-334F8ED2FB9E}"/>
              </a:ext>
            </a:extLst>
          </p:cNvPr>
          <p:cNvSpPr txBox="1"/>
          <p:nvPr/>
        </p:nvSpPr>
        <p:spPr>
          <a:xfrm>
            <a:off x="1703512" y="404664"/>
            <a:ext cx="3716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063B0-427B-C943-AF15-F9AA7DE004D1}"/>
              </a:ext>
            </a:extLst>
          </p:cNvPr>
          <p:cNvSpPr txBox="1"/>
          <p:nvPr/>
        </p:nvSpPr>
        <p:spPr>
          <a:xfrm>
            <a:off x="623392" y="2090172"/>
            <a:ext cx="613450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Архитектура проекта состоит из</a:t>
            </a:r>
            <a:r>
              <a:rPr lang="en-US" sz="2600" dirty="0"/>
              <a:t>:</a:t>
            </a:r>
            <a:endParaRPr lang="ru-RU" sz="2600" dirty="0"/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Визуальная часть</a:t>
            </a:r>
            <a:r>
              <a:rPr lang="en-US" sz="2400" dirty="0"/>
              <a:t>,</a:t>
            </a:r>
            <a:r>
              <a:rPr lang="ru-RU" sz="2400" dirty="0"/>
              <a:t> написанная на </a:t>
            </a:r>
            <a:r>
              <a:rPr lang="en-US" sz="2400" dirty="0" err="1"/>
              <a:t>PyQt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Внутренний функционал программы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База данных для хранения задач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3729FC-A32F-7242-9986-8726B671E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376772"/>
            <a:ext cx="51125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5B4B2-013D-2541-9F16-9B599EC7239E}"/>
              </a:ext>
            </a:extLst>
          </p:cNvPr>
          <p:cNvSpPr txBox="1"/>
          <p:nvPr/>
        </p:nvSpPr>
        <p:spPr>
          <a:xfrm>
            <a:off x="1703512" y="404664"/>
            <a:ext cx="5343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Этапы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62EE3-BFAC-7E42-8FDD-F6A66B7885EB}"/>
              </a:ext>
            </a:extLst>
          </p:cNvPr>
          <p:cNvSpPr txBox="1"/>
          <p:nvPr/>
        </p:nvSpPr>
        <p:spPr>
          <a:xfrm>
            <a:off x="263352" y="1700808"/>
            <a:ext cx="1005275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1 - Нахождение востребованных формул для нахождения площадей</a:t>
            </a:r>
          </a:p>
          <a:p>
            <a:pPr lvl="0"/>
            <a:r>
              <a:rPr lang="ru-RU" sz="2400" dirty="0"/>
              <a:t> геометрических фигур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2 - Создание удобного интерфейса для пользователя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3 - Написание рабочего кода для всей программы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4 - Соединение кода программы и интерфейса 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5 - Создание генератора задач </a:t>
            </a:r>
          </a:p>
          <a:p>
            <a:pPr lvl="0"/>
            <a:r>
              <a:rPr lang="ru-RU" sz="2400" dirty="0"/>
              <a:t>	1) создание базы данных</a:t>
            </a:r>
          </a:p>
          <a:p>
            <a:pPr lvl="0"/>
            <a:r>
              <a:rPr lang="ru-RU" sz="2400" dirty="0"/>
              <a:t>	2) написание кода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90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6D9F6-A85C-3A47-9DB8-E3C33FFAD9EB}"/>
              </a:ext>
            </a:extLst>
          </p:cNvPr>
          <p:cNvSpPr txBox="1"/>
          <p:nvPr/>
        </p:nvSpPr>
        <p:spPr>
          <a:xfrm>
            <a:off x="1703512" y="404664"/>
            <a:ext cx="6855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001F4F"/>
                </a:solidFill>
              </a:rPr>
              <a:t>Перспективы развития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5324A-91F4-884C-861A-EC2538E5BB7F}"/>
              </a:ext>
            </a:extLst>
          </p:cNvPr>
          <p:cNvSpPr txBox="1"/>
          <p:nvPr/>
        </p:nvSpPr>
        <p:spPr>
          <a:xfrm>
            <a:off x="395742" y="1628800"/>
            <a:ext cx="11400516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/>
              <a:t>Генератор задач</a:t>
            </a:r>
            <a:r>
              <a:rPr lang="en-US" sz="2200" dirty="0"/>
              <a:t>:</a:t>
            </a:r>
            <a:endParaRPr lang="ru-RU" sz="2200" dirty="0"/>
          </a:p>
          <a:p>
            <a:pPr algn="just">
              <a:lnSpc>
                <a:spcPct val="150000"/>
              </a:lnSpc>
            </a:pPr>
            <a:r>
              <a:rPr lang="ru-RU" sz="2200" dirty="0"/>
              <a:t> 1) варианты сохранять не только в один файл (для удобства печати), но и в разные файлы (для отправки на почту)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2) Отправка заданий на почту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3) </a:t>
            </a:r>
            <a:r>
              <a:rPr lang="en" sz="2200" dirty="0"/>
              <a:t>WEB-</a:t>
            </a:r>
            <a:r>
              <a:rPr lang="ru-RU" sz="2200" dirty="0"/>
              <a:t>версия приложения 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 4) Конструктор вариантов из уже сохраненных учителем задач</a:t>
            </a:r>
          </a:p>
          <a:p>
            <a:pPr algn="just">
              <a:lnSpc>
                <a:spcPct val="150000"/>
              </a:lnSpc>
            </a:pPr>
            <a:r>
              <a:rPr lang="ru-RU" sz="2200" dirty="0"/>
              <a:t>Калькулятор</a:t>
            </a:r>
            <a:r>
              <a:rPr lang="en-US" sz="22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 </a:t>
            </a:r>
            <a:r>
              <a:rPr lang="ru-RU" sz="2200" dirty="0"/>
              <a:t>Сделать его более универсальным</a:t>
            </a:r>
            <a:r>
              <a:rPr lang="en-US" sz="2200" dirty="0"/>
              <a:t>, </a:t>
            </a:r>
            <a:r>
              <a:rPr lang="ru-RU" sz="2200" dirty="0"/>
              <a:t>чтобы там находились разные предметные области (геометрия</a:t>
            </a:r>
            <a:r>
              <a:rPr lang="en-US" sz="2200" dirty="0"/>
              <a:t>, </a:t>
            </a:r>
            <a:r>
              <a:rPr lang="ru-RU" sz="2200" dirty="0"/>
              <a:t>алгебра</a:t>
            </a:r>
            <a:r>
              <a:rPr lang="en-US" sz="2200" dirty="0"/>
              <a:t>,</a:t>
            </a:r>
            <a:r>
              <a:rPr lang="ru-RU" sz="2200" dirty="0"/>
              <a:t> физика)</a:t>
            </a:r>
          </a:p>
        </p:txBody>
      </p:sp>
    </p:spTree>
    <p:extLst>
      <p:ext uri="{BB962C8B-B14F-4D97-AF65-F5344CB8AC3E}">
        <p14:creationId xmlns:p14="http://schemas.microsoft.com/office/powerpoint/2010/main" val="273938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7408</TotalTime>
  <Words>469</Words>
  <Application>Microsoft Macintosh PowerPoint</Application>
  <PresentationFormat>Широкоэкранный</PresentationFormat>
  <Paragraphs>77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American Typewriter</vt:lpstr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Мария Кушнарёва</cp:lastModifiedBy>
  <cp:revision>176</cp:revision>
  <cp:lastPrinted>2022-04-13T09:36:33Z</cp:lastPrinted>
  <dcterms:created xsi:type="dcterms:W3CDTF">2021-03-11T16:41:19Z</dcterms:created>
  <dcterms:modified xsi:type="dcterms:W3CDTF">2022-04-25T20:15:35Z</dcterms:modified>
</cp:coreProperties>
</file>